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8"/>
  </p:notesMasterIdLst>
  <p:sldIdLst>
    <p:sldId id="256" r:id="rId5"/>
    <p:sldId id="257" r:id="rId6"/>
    <p:sldId id="259" r:id="rId7"/>
    <p:sldId id="258" r:id="rId8"/>
    <p:sldId id="260" r:id="rId9"/>
    <p:sldId id="261" r:id="rId10"/>
    <p:sldId id="263" r:id="rId11"/>
    <p:sldId id="264" r:id="rId12"/>
    <p:sldId id="266" r:id="rId13"/>
    <p:sldId id="267" r:id="rId14"/>
    <p:sldId id="268" r:id="rId15"/>
    <p:sldId id="265" r:id="rId16"/>
    <p:sldId id="269" r:id="rId17"/>
    <p:sldId id="270" r:id="rId18"/>
    <p:sldId id="271" r:id="rId19"/>
    <p:sldId id="272" r:id="rId20"/>
    <p:sldId id="275" r:id="rId21"/>
    <p:sldId id="273" r:id="rId22"/>
    <p:sldId id="274" r:id="rId23"/>
    <p:sldId id="276" r:id="rId24"/>
    <p:sldId id="277"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F5F5B8-5E58-4E68-AAD1-74726AA10A39}" v="348" dt="2021-10-24T00:23:48.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83564" autoAdjust="0"/>
  </p:normalViewPr>
  <p:slideViewPr>
    <p:cSldViewPr snapToGrid="0">
      <p:cViewPr varScale="1">
        <p:scale>
          <a:sx n="104" d="100"/>
          <a:sy n="104" d="100"/>
        </p:scale>
        <p:origin x="629"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Waters 2020 (N0916167)" userId="44cfe5cf-6afa-491c-83b9-ab1cc0f4aea2" providerId="ADAL" clId="{92F5F5B8-5E58-4E68-AAD1-74726AA10A39}"/>
    <pc:docChg chg="undo custSel addSld delSld modSld sldOrd">
      <pc:chgData name="Joshua Waters 2020 (N0916167)" userId="44cfe5cf-6afa-491c-83b9-ab1cc0f4aea2" providerId="ADAL" clId="{92F5F5B8-5E58-4E68-AAD1-74726AA10A39}" dt="2021-10-24T00:24:05.611" v="17419" actId="20577"/>
      <pc:docMkLst>
        <pc:docMk/>
      </pc:docMkLst>
      <pc:sldChg chg="modSp mod">
        <pc:chgData name="Joshua Waters 2020 (N0916167)" userId="44cfe5cf-6afa-491c-83b9-ab1cc0f4aea2" providerId="ADAL" clId="{92F5F5B8-5E58-4E68-AAD1-74726AA10A39}" dt="2021-10-19T18:41:20.481" v="16459" actId="1076"/>
        <pc:sldMkLst>
          <pc:docMk/>
          <pc:sldMk cId="2141989065" sldId="256"/>
        </pc:sldMkLst>
        <pc:spChg chg="mod">
          <ac:chgData name="Joshua Waters 2020 (N0916167)" userId="44cfe5cf-6afa-491c-83b9-ab1cc0f4aea2" providerId="ADAL" clId="{92F5F5B8-5E58-4E68-AAD1-74726AA10A39}" dt="2021-10-19T18:41:13.972" v="16458" actId="1076"/>
          <ac:spMkLst>
            <pc:docMk/>
            <pc:sldMk cId="2141989065" sldId="256"/>
            <ac:spMk id="2" creationId="{F7170403-1E77-4892-A65B-45F10697D313}"/>
          </ac:spMkLst>
        </pc:spChg>
        <pc:spChg chg="mod">
          <ac:chgData name="Joshua Waters 2020 (N0916167)" userId="44cfe5cf-6afa-491c-83b9-ab1cc0f4aea2" providerId="ADAL" clId="{92F5F5B8-5E58-4E68-AAD1-74726AA10A39}" dt="2021-10-19T18:41:20.481" v="16459" actId="1076"/>
          <ac:spMkLst>
            <pc:docMk/>
            <pc:sldMk cId="2141989065" sldId="256"/>
            <ac:spMk id="3" creationId="{7958B548-5C89-4275-8C56-07ADCAD2BF88}"/>
          </ac:spMkLst>
        </pc:spChg>
      </pc:sldChg>
      <pc:sldChg chg="modSp mod modAnim modNotesTx">
        <pc:chgData name="Joshua Waters 2020 (N0916167)" userId="44cfe5cf-6afa-491c-83b9-ab1cc0f4aea2" providerId="ADAL" clId="{92F5F5B8-5E58-4E68-AAD1-74726AA10A39}" dt="2021-10-23T23:33:46.869" v="16791"/>
        <pc:sldMkLst>
          <pc:docMk/>
          <pc:sldMk cId="1853122563" sldId="257"/>
        </pc:sldMkLst>
        <pc:spChg chg="mod">
          <ac:chgData name="Joshua Waters 2020 (N0916167)" userId="44cfe5cf-6afa-491c-83b9-ab1cc0f4aea2" providerId="ADAL" clId="{92F5F5B8-5E58-4E68-AAD1-74726AA10A39}" dt="2021-10-23T23:33:31.299" v="16790" actId="20577"/>
          <ac:spMkLst>
            <pc:docMk/>
            <pc:sldMk cId="1853122563" sldId="257"/>
            <ac:spMk id="5" creationId="{054DFABB-4A73-454B-934C-CA2C74923B79}"/>
          </ac:spMkLst>
        </pc:spChg>
      </pc:sldChg>
      <pc:sldChg chg="addSp delSp modSp new mod setBg modAnim modNotesTx">
        <pc:chgData name="Joshua Waters 2020 (N0916167)" userId="44cfe5cf-6afa-491c-83b9-ab1cc0f4aea2" providerId="ADAL" clId="{92F5F5B8-5E58-4E68-AAD1-74726AA10A39}" dt="2021-10-18T19:10:14.713" v="8141"/>
        <pc:sldMkLst>
          <pc:docMk/>
          <pc:sldMk cId="37078330" sldId="258"/>
        </pc:sldMkLst>
        <pc:spChg chg="mod">
          <ac:chgData name="Joshua Waters 2020 (N0916167)" userId="44cfe5cf-6afa-491c-83b9-ab1cc0f4aea2" providerId="ADAL" clId="{92F5F5B8-5E58-4E68-AAD1-74726AA10A39}" dt="2021-10-18T17:16:40.206" v="1632" actId="26606"/>
          <ac:spMkLst>
            <pc:docMk/>
            <pc:sldMk cId="37078330" sldId="258"/>
            <ac:spMk id="2" creationId="{D6B7D39C-E6B7-434A-B5E5-22623157AC0E}"/>
          </ac:spMkLst>
        </pc:spChg>
        <pc:spChg chg="add del mod">
          <ac:chgData name="Joshua Waters 2020 (N0916167)" userId="44cfe5cf-6afa-491c-83b9-ab1cc0f4aea2" providerId="ADAL" clId="{92F5F5B8-5E58-4E68-AAD1-74726AA10A39}" dt="2021-10-18T17:16:12.749" v="1629" actId="26606"/>
          <ac:spMkLst>
            <pc:docMk/>
            <pc:sldMk cId="37078330" sldId="258"/>
            <ac:spMk id="3" creationId="{2BB90509-157E-4522-AB4D-8174F33771DF}"/>
          </ac:spMkLst>
        </pc:spChg>
        <pc:spChg chg="add del">
          <ac:chgData name="Joshua Waters 2020 (N0916167)" userId="44cfe5cf-6afa-491c-83b9-ab1cc0f4aea2" providerId="ADAL" clId="{92F5F5B8-5E58-4E68-AAD1-74726AA10A39}" dt="2021-10-18T17:16:11.749" v="1626" actId="26606"/>
          <ac:spMkLst>
            <pc:docMk/>
            <pc:sldMk cId="37078330" sldId="258"/>
            <ac:spMk id="9" creationId="{BACC6370-2D7E-4714-9D71-7542949D7D5D}"/>
          </ac:spMkLst>
        </pc:spChg>
        <pc:spChg chg="add del">
          <ac:chgData name="Joshua Waters 2020 (N0916167)" userId="44cfe5cf-6afa-491c-83b9-ab1cc0f4aea2" providerId="ADAL" clId="{92F5F5B8-5E58-4E68-AAD1-74726AA10A39}" dt="2021-10-18T17:16:11.749" v="1626" actId="26606"/>
          <ac:spMkLst>
            <pc:docMk/>
            <pc:sldMk cId="37078330" sldId="258"/>
            <ac:spMk id="11" creationId="{F68B3F68-107C-434F-AA38-110D5EA91B85}"/>
          </ac:spMkLst>
        </pc:spChg>
        <pc:spChg chg="add del">
          <ac:chgData name="Joshua Waters 2020 (N0916167)" userId="44cfe5cf-6afa-491c-83b9-ab1cc0f4aea2" providerId="ADAL" clId="{92F5F5B8-5E58-4E68-AAD1-74726AA10A39}" dt="2021-10-18T17:16:11.749" v="1626" actId="26606"/>
          <ac:spMkLst>
            <pc:docMk/>
            <pc:sldMk cId="37078330" sldId="258"/>
            <ac:spMk id="13" creationId="{AAD0DBB9-1A4B-4391-81D4-CB19F9AB918A}"/>
          </ac:spMkLst>
        </pc:spChg>
        <pc:spChg chg="add del">
          <ac:chgData name="Joshua Waters 2020 (N0916167)" userId="44cfe5cf-6afa-491c-83b9-ab1cc0f4aea2" providerId="ADAL" clId="{92F5F5B8-5E58-4E68-AAD1-74726AA10A39}" dt="2021-10-18T17:16:11.749" v="1626" actId="26606"/>
          <ac:spMkLst>
            <pc:docMk/>
            <pc:sldMk cId="37078330" sldId="258"/>
            <ac:spMk id="15" creationId="{063BBA22-50EA-4C4D-BE05-F1CE4E63AA56}"/>
          </ac:spMkLst>
        </pc:spChg>
        <pc:spChg chg="add del">
          <ac:chgData name="Joshua Waters 2020 (N0916167)" userId="44cfe5cf-6afa-491c-83b9-ab1cc0f4aea2" providerId="ADAL" clId="{92F5F5B8-5E58-4E68-AAD1-74726AA10A39}" dt="2021-10-18T17:16:12.724" v="1628" actId="26606"/>
          <ac:spMkLst>
            <pc:docMk/>
            <pc:sldMk cId="37078330" sldId="258"/>
            <ac:spMk id="17" creationId="{B819A166-7571-4003-A6B8-B62034C3ED30}"/>
          </ac:spMkLst>
        </pc:spChg>
        <pc:spChg chg="add del">
          <ac:chgData name="Joshua Waters 2020 (N0916167)" userId="44cfe5cf-6afa-491c-83b9-ab1cc0f4aea2" providerId="ADAL" clId="{92F5F5B8-5E58-4E68-AAD1-74726AA10A39}" dt="2021-10-18T17:16:40.206" v="1632" actId="26606"/>
          <ac:spMkLst>
            <pc:docMk/>
            <pc:sldMk cId="37078330" sldId="258"/>
            <ac:spMk id="20" creationId="{BACC6370-2D7E-4714-9D71-7542949D7D5D}"/>
          </ac:spMkLst>
        </pc:spChg>
        <pc:spChg chg="add del">
          <ac:chgData name="Joshua Waters 2020 (N0916167)" userId="44cfe5cf-6afa-491c-83b9-ab1cc0f4aea2" providerId="ADAL" clId="{92F5F5B8-5E58-4E68-AAD1-74726AA10A39}" dt="2021-10-18T17:16:40.206" v="1632" actId="26606"/>
          <ac:spMkLst>
            <pc:docMk/>
            <pc:sldMk cId="37078330" sldId="258"/>
            <ac:spMk id="21" creationId="{F68B3F68-107C-434F-AA38-110D5EA91B85}"/>
          </ac:spMkLst>
        </pc:spChg>
        <pc:spChg chg="add del">
          <ac:chgData name="Joshua Waters 2020 (N0916167)" userId="44cfe5cf-6afa-491c-83b9-ab1cc0f4aea2" providerId="ADAL" clId="{92F5F5B8-5E58-4E68-AAD1-74726AA10A39}" dt="2021-10-18T17:16:40.206" v="1632" actId="26606"/>
          <ac:spMkLst>
            <pc:docMk/>
            <pc:sldMk cId="37078330" sldId="258"/>
            <ac:spMk id="22" creationId="{AAD0DBB9-1A4B-4391-81D4-CB19F9AB918A}"/>
          </ac:spMkLst>
        </pc:spChg>
        <pc:spChg chg="add del">
          <ac:chgData name="Joshua Waters 2020 (N0916167)" userId="44cfe5cf-6afa-491c-83b9-ab1cc0f4aea2" providerId="ADAL" clId="{92F5F5B8-5E58-4E68-AAD1-74726AA10A39}" dt="2021-10-18T17:16:40.206" v="1632" actId="26606"/>
          <ac:spMkLst>
            <pc:docMk/>
            <pc:sldMk cId="37078330" sldId="258"/>
            <ac:spMk id="23" creationId="{063BBA22-50EA-4C4D-BE05-F1CE4E63AA56}"/>
          </ac:spMkLst>
        </pc:spChg>
        <pc:spChg chg="add">
          <ac:chgData name="Joshua Waters 2020 (N0916167)" userId="44cfe5cf-6afa-491c-83b9-ab1cc0f4aea2" providerId="ADAL" clId="{92F5F5B8-5E58-4E68-AAD1-74726AA10A39}" dt="2021-10-18T17:16:40.206" v="1632" actId="26606"/>
          <ac:spMkLst>
            <pc:docMk/>
            <pc:sldMk cId="37078330" sldId="258"/>
            <ac:spMk id="29" creationId="{6C4028FD-8BAA-4A19-BFDE-594D991B7552}"/>
          </ac:spMkLst>
        </pc:spChg>
        <pc:graphicFrameChg chg="add del">
          <ac:chgData name="Joshua Waters 2020 (N0916167)" userId="44cfe5cf-6afa-491c-83b9-ab1cc0f4aea2" providerId="ADAL" clId="{92F5F5B8-5E58-4E68-AAD1-74726AA10A39}" dt="2021-10-18T17:16:11.749" v="1626" actId="26606"/>
          <ac:graphicFrameMkLst>
            <pc:docMk/>
            <pc:sldMk cId="37078330" sldId="258"/>
            <ac:graphicFrameMk id="5" creationId="{3C8EFE24-BD32-4263-8659-77E9BEA8E065}"/>
          </ac:graphicFrameMkLst>
        </pc:graphicFrameChg>
        <pc:graphicFrameChg chg="add del">
          <ac:chgData name="Joshua Waters 2020 (N0916167)" userId="44cfe5cf-6afa-491c-83b9-ab1cc0f4aea2" providerId="ADAL" clId="{92F5F5B8-5E58-4E68-AAD1-74726AA10A39}" dt="2021-10-18T17:16:12.724" v="1628" actId="26606"/>
          <ac:graphicFrameMkLst>
            <pc:docMk/>
            <pc:sldMk cId="37078330" sldId="258"/>
            <ac:graphicFrameMk id="18" creationId="{A68FD67A-3B95-4D88-AE28-A3C27CEC92BE}"/>
          </ac:graphicFrameMkLst>
        </pc:graphicFrameChg>
        <pc:graphicFrameChg chg="add mod modGraphic">
          <ac:chgData name="Joshua Waters 2020 (N0916167)" userId="44cfe5cf-6afa-491c-83b9-ab1cc0f4aea2" providerId="ADAL" clId="{92F5F5B8-5E58-4E68-AAD1-74726AA10A39}" dt="2021-10-18T19:07:57.654" v="8129" actId="14232"/>
          <ac:graphicFrameMkLst>
            <pc:docMk/>
            <pc:sldMk cId="37078330" sldId="258"/>
            <ac:graphicFrameMk id="24" creationId="{3C8EFE24-BD32-4263-8659-77E9BEA8E065}"/>
          </ac:graphicFrameMkLst>
        </pc:graphicFrameChg>
      </pc:sldChg>
      <pc:sldChg chg="modSp add mod modAnim modNotesTx">
        <pc:chgData name="Joshua Waters 2020 (N0916167)" userId="44cfe5cf-6afa-491c-83b9-ab1cc0f4aea2" providerId="ADAL" clId="{92F5F5B8-5E58-4E68-AAD1-74726AA10A39}" dt="2021-10-18T21:39:53.003" v="16022" actId="20577"/>
        <pc:sldMkLst>
          <pc:docMk/>
          <pc:sldMk cId="284416619" sldId="259"/>
        </pc:sldMkLst>
        <pc:spChg chg="mod">
          <ac:chgData name="Joshua Waters 2020 (N0916167)" userId="44cfe5cf-6afa-491c-83b9-ab1cc0f4aea2" providerId="ADAL" clId="{92F5F5B8-5E58-4E68-AAD1-74726AA10A39}" dt="2021-10-18T15:12:51.371" v="574" actId="20577"/>
          <ac:spMkLst>
            <pc:docMk/>
            <pc:sldMk cId="284416619" sldId="259"/>
            <ac:spMk id="4" creationId="{DD1CF778-1DC9-449E-89A0-091BE0D273B2}"/>
          </ac:spMkLst>
        </pc:spChg>
        <pc:spChg chg="mod">
          <ac:chgData name="Joshua Waters 2020 (N0916167)" userId="44cfe5cf-6afa-491c-83b9-ab1cc0f4aea2" providerId="ADAL" clId="{92F5F5B8-5E58-4E68-AAD1-74726AA10A39}" dt="2021-10-18T15:23:47.453" v="1239"/>
          <ac:spMkLst>
            <pc:docMk/>
            <pc:sldMk cId="284416619" sldId="259"/>
            <ac:spMk id="5" creationId="{054DFABB-4A73-454B-934C-CA2C74923B79}"/>
          </ac:spMkLst>
        </pc:spChg>
      </pc:sldChg>
      <pc:sldChg chg="addSp delSp modSp new mod setBg modAnim modNotesTx">
        <pc:chgData name="Joshua Waters 2020 (N0916167)" userId="44cfe5cf-6afa-491c-83b9-ab1cc0f4aea2" providerId="ADAL" clId="{92F5F5B8-5E58-4E68-AAD1-74726AA10A39}" dt="2021-10-18T19:13:20.022" v="8175"/>
        <pc:sldMkLst>
          <pc:docMk/>
          <pc:sldMk cId="3558202825" sldId="260"/>
        </pc:sldMkLst>
        <pc:spChg chg="mod">
          <ac:chgData name="Joshua Waters 2020 (N0916167)" userId="44cfe5cf-6afa-491c-83b9-ab1cc0f4aea2" providerId="ADAL" clId="{92F5F5B8-5E58-4E68-AAD1-74726AA10A39}" dt="2021-10-18T17:30:35.470" v="2934" actId="26606"/>
          <ac:spMkLst>
            <pc:docMk/>
            <pc:sldMk cId="3558202825" sldId="260"/>
            <ac:spMk id="2" creationId="{43250FA3-E49E-4F0D-ADE3-14862D2CCA33}"/>
          </ac:spMkLst>
        </pc:spChg>
        <pc:spChg chg="add del mod">
          <ac:chgData name="Joshua Waters 2020 (N0916167)" userId="44cfe5cf-6afa-491c-83b9-ab1cc0f4aea2" providerId="ADAL" clId="{92F5F5B8-5E58-4E68-AAD1-74726AA10A39}" dt="2021-10-18T17:32:24.702" v="2951" actId="20577"/>
          <ac:spMkLst>
            <pc:docMk/>
            <pc:sldMk cId="3558202825" sldId="260"/>
            <ac:spMk id="3" creationId="{0688AABB-5621-476D-A019-F6709A623F01}"/>
          </ac:spMkLst>
        </pc:spChg>
        <pc:spChg chg="add mod">
          <ac:chgData name="Joshua Waters 2020 (N0916167)" userId="44cfe5cf-6afa-491c-83b9-ab1cc0f4aea2" providerId="ADAL" clId="{92F5F5B8-5E58-4E68-AAD1-74726AA10A39}" dt="2021-10-18T17:32:26.827" v="2952" actId="1076"/>
          <ac:spMkLst>
            <pc:docMk/>
            <pc:sldMk cId="3558202825" sldId="260"/>
            <ac:spMk id="8" creationId="{8F45163E-E808-405E-9FC6-6128016F0E8A}"/>
          </ac:spMkLst>
        </pc:spChg>
        <pc:spChg chg="add del">
          <ac:chgData name="Joshua Waters 2020 (N0916167)" userId="44cfe5cf-6afa-491c-83b9-ab1cc0f4aea2" providerId="ADAL" clId="{92F5F5B8-5E58-4E68-AAD1-74726AA10A39}" dt="2021-10-18T17:30:34.299" v="2932" actId="26606"/>
          <ac:spMkLst>
            <pc:docMk/>
            <pc:sldMk cId="3558202825" sldId="260"/>
            <ac:spMk id="10" creationId="{33CD251C-A887-4D2F-925B-FC097198538B}"/>
          </ac:spMkLst>
        </pc:spChg>
        <pc:spChg chg="add del">
          <ac:chgData name="Joshua Waters 2020 (N0916167)" userId="44cfe5cf-6afa-491c-83b9-ab1cc0f4aea2" providerId="ADAL" clId="{92F5F5B8-5E58-4E68-AAD1-74726AA10A39}" dt="2021-10-18T17:30:34.299" v="2932" actId="26606"/>
          <ac:spMkLst>
            <pc:docMk/>
            <pc:sldMk cId="3558202825" sldId="260"/>
            <ac:spMk id="12" creationId="{3B2069EE-A08E-44F0-B3F9-3CF8CC2DCAD5}"/>
          </ac:spMkLst>
        </pc:spChg>
        <pc:spChg chg="add del">
          <ac:chgData name="Joshua Waters 2020 (N0916167)" userId="44cfe5cf-6afa-491c-83b9-ab1cc0f4aea2" providerId="ADAL" clId="{92F5F5B8-5E58-4E68-AAD1-74726AA10A39}" dt="2021-10-18T17:30:35.470" v="2934" actId="26606"/>
          <ac:spMkLst>
            <pc:docMk/>
            <pc:sldMk cId="3558202825" sldId="260"/>
            <ac:spMk id="18" creationId="{5E39A796-BE83-48B1-B33F-35C4A32AAB57}"/>
          </ac:spMkLst>
        </pc:spChg>
        <pc:spChg chg="add del">
          <ac:chgData name="Joshua Waters 2020 (N0916167)" userId="44cfe5cf-6afa-491c-83b9-ab1cc0f4aea2" providerId="ADAL" clId="{92F5F5B8-5E58-4E68-AAD1-74726AA10A39}" dt="2021-10-18T17:30:35.470" v="2934" actId="26606"/>
          <ac:spMkLst>
            <pc:docMk/>
            <pc:sldMk cId="3558202825" sldId="260"/>
            <ac:spMk id="19" creationId="{72F84B47-E267-4194-8194-831DB7B5547F}"/>
          </ac:spMkLst>
        </pc:spChg>
        <pc:spChg chg="add del">
          <ac:chgData name="Joshua Waters 2020 (N0916167)" userId="44cfe5cf-6afa-491c-83b9-ab1cc0f4aea2" providerId="ADAL" clId="{92F5F5B8-5E58-4E68-AAD1-74726AA10A39}" dt="2021-10-18T17:30:29.273" v="2929" actId="26606"/>
          <ac:spMkLst>
            <pc:docMk/>
            <pc:sldMk cId="3558202825" sldId="260"/>
            <ac:spMk id="39" creationId="{3C915414-2809-4735-A560-0D5FE66700D8}"/>
          </ac:spMkLst>
        </pc:spChg>
        <pc:spChg chg="add del">
          <ac:chgData name="Joshua Waters 2020 (N0916167)" userId="44cfe5cf-6afa-491c-83b9-ab1cc0f4aea2" providerId="ADAL" clId="{92F5F5B8-5E58-4E68-AAD1-74726AA10A39}" dt="2021-10-18T17:30:29.273" v="2929" actId="26606"/>
          <ac:spMkLst>
            <pc:docMk/>
            <pc:sldMk cId="3558202825" sldId="260"/>
            <ac:spMk id="42" creationId="{D9A6E84C-1F34-4CDE-A8AE-685FEFF1E11D}"/>
          </ac:spMkLst>
        </pc:spChg>
        <pc:spChg chg="add del">
          <ac:chgData name="Joshua Waters 2020 (N0916167)" userId="44cfe5cf-6afa-491c-83b9-ab1cc0f4aea2" providerId="ADAL" clId="{92F5F5B8-5E58-4E68-AAD1-74726AA10A39}" dt="2021-10-18T17:30:29.273" v="2929" actId="26606"/>
          <ac:spMkLst>
            <pc:docMk/>
            <pc:sldMk cId="3558202825" sldId="260"/>
            <ac:spMk id="44" creationId="{D665D759-2DF8-4D47-8386-4BA28901A79D}"/>
          </ac:spMkLst>
        </pc:spChg>
        <pc:grpChg chg="add del">
          <ac:chgData name="Joshua Waters 2020 (N0916167)" userId="44cfe5cf-6afa-491c-83b9-ab1cc0f4aea2" providerId="ADAL" clId="{92F5F5B8-5E58-4E68-AAD1-74726AA10A39}" dt="2021-10-18T17:30:34.299" v="2932" actId="26606"/>
          <ac:grpSpMkLst>
            <pc:docMk/>
            <pc:sldMk cId="3558202825" sldId="260"/>
            <ac:grpSpMk id="14" creationId="{C9888C69-11CC-40BA-BABF-F9B7E11C9156}"/>
          </ac:grpSpMkLst>
        </pc:grpChg>
        <pc:grpChg chg="add del">
          <ac:chgData name="Joshua Waters 2020 (N0916167)" userId="44cfe5cf-6afa-491c-83b9-ab1cc0f4aea2" providerId="ADAL" clId="{92F5F5B8-5E58-4E68-AAD1-74726AA10A39}" dt="2021-10-18T17:30:29.273" v="2929" actId="26606"/>
          <ac:grpSpMkLst>
            <pc:docMk/>
            <pc:sldMk cId="3558202825" sldId="260"/>
            <ac:grpSpMk id="41" creationId="{24413201-85BF-4680-A7D4-10CDBD03569C}"/>
          </ac:grpSpMkLst>
        </pc:grpChg>
        <pc:graphicFrameChg chg="add del">
          <ac:chgData name="Joshua Waters 2020 (N0916167)" userId="44cfe5cf-6afa-491c-83b9-ab1cc0f4aea2" providerId="ADAL" clId="{92F5F5B8-5E58-4E68-AAD1-74726AA10A39}" dt="2021-10-18T17:30:24.648" v="2921" actId="26606"/>
          <ac:graphicFrameMkLst>
            <pc:docMk/>
            <pc:sldMk cId="3558202825" sldId="260"/>
            <ac:graphicFrameMk id="6" creationId="{DBC5039C-C7FA-478B-9715-F45D4FC5E010}"/>
          </ac:graphicFrameMkLst>
        </pc:graphicFrameChg>
        <pc:graphicFrameChg chg="add del">
          <ac:chgData name="Joshua Waters 2020 (N0916167)" userId="44cfe5cf-6afa-491c-83b9-ab1cc0f4aea2" providerId="ADAL" clId="{92F5F5B8-5E58-4E68-AAD1-74726AA10A39}" dt="2021-10-18T17:30:27.399" v="2923" actId="26606"/>
          <ac:graphicFrameMkLst>
            <pc:docMk/>
            <pc:sldMk cId="3558202825" sldId="260"/>
            <ac:graphicFrameMk id="7" creationId="{58802544-4F0B-4E29-8D59-9FD9A6FB1388}"/>
          </ac:graphicFrameMkLst>
        </pc:graphicFrameChg>
        <pc:graphicFrameChg chg="add del">
          <ac:chgData name="Joshua Waters 2020 (N0916167)" userId="44cfe5cf-6afa-491c-83b9-ab1cc0f4aea2" providerId="ADAL" clId="{92F5F5B8-5E58-4E68-AAD1-74726AA10A39}" dt="2021-10-18T17:30:27.867" v="2925" actId="26606"/>
          <ac:graphicFrameMkLst>
            <pc:docMk/>
            <pc:sldMk cId="3558202825" sldId="260"/>
            <ac:graphicFrameMk id="9" creationId="{59E6C2D8-B219-4670-B3A7-774D7396A0F3}"/>
          </ac:graphicFrameMkLst>
        </pc:graphicFrameChg>
        <pc:graphicFrameChg chg="add del">
          <ac:chgData name="Joshua Waters 2020 (N0916167)" userId="44cfe5cf-6afa-491c-83b9-ab1cc0f4aea2" providerId="ADAL" clId="{92F5F5B8-5E58-4E68-AAD1-74726AA10A39}" dt="2021-10-18T17:30:28.889" v="2927" actId="26606"/>
          <ac:graphicFrameMkLst>
            <pc:docMk/>
            <pc:sldMk cId="3558202825" sldId="260"/>
            <ac:graphicFrameMk id="11" creationId="{127E0010-F025-4ED7-BD8A-27609F5C2488}"/>
          </ac:graphicFrameMkLst>
        </pc:graphicFrameChg>
        <pc:graphicFrameChg chg="add del">
          <ac:chgData name="Joshua Waters 2020 (N0916167)" userId="44cfe5cf-6afa-491c-83b9-ab1cc0f4aea2" providerId="ADAL" clId="{92F5F5B8-5E58-4E68-AAD1-74726AA10A39}" dt="2021-10-18T17:30:29.273" v="2929" actId="26606"/>
          <ac:graphicFrameMkLst>
            <pc:docMk/>
            <pc:sldMk cId="3558202825" sldId="260"/>
            <ac:graphicFrameMk id="43" creationId="{6E9F408F-23C8-4BDF-8FCC-081F23C85EF3}"/>
          </ac:graphicFrameMkLst>
        </pc:graphicFrameChg>
        <pc:picChg chg="add del mod">
          <ac:chgData name="Joshua Waters 2020 (N0916167)" userId="44cfe5cf-6afa-491c-83b9-ab1cc0f4aea2" providerId="ADAL" clId="{92F5F5B8-5E58-4E68-AAD1-74726AA10A39}" dt="2021-10-18T17:30:48.242" v="2936" actId="478"/>
          <ac:picMkLst>
            <pc:docMk/>
            <pc:sldMk cId="3558202825" sldId="260"/>
            <ac:picMk id="5" creationId="{0FE760A7-5F75-42CC-903C-90582DFE9E92}"/>
          </ac:picMkLst>
        </pc:picChg>
        <pc:picChg chg="add mod">
          <ac:chgData name="Joshua Waters 2020 (N0916167)" userId="44cfe5cf-6afa-491c-83b9-ab1cc0f4aea2" providerId="ADAL" clId="{92F5F5B8-5E58-4E68-AAD1-74726AA10A39}" dt="2021-10-18T17:34:05.773" v="2957" actId="14100"/>
          <ac:picMkLst>
            <pc:docMk/>
            <pc:sldMk cId="3558202825" sldId="260"/>
            <ac:picMk id="46" creationId="{B6579A23-00C9-4259-AC2C-60515A9DDD11}"/>
          </ac:picMkLst>
        </pc:picChg>
        <pc:cxnChg chg="add del">
          <ac:chgData name="Joshua Waters 2020 (N0916167)" userId="44cfe5cf-6afa-491c-83b9-ab1cc0f4aea2" providerId="ADAL" clId="{92F5F5B8-5E58-4E68-AAD1-74726AA10A39}" dt="2021-10-18T17:30:29.273" v="2929" actId="26606"/>
          <ac:cxnSpMkLst>
            <pc:docMk/>
            <pc:sldMk cId="3558202825" sldId="260"/>
            <ac:cxnSpMk id="40" creationId="{74FF8105-F133-4F66-A31F-E6025CE852FD}"/>
          </ac:cxnSpMkLst>
        </pc:cxnChg>
      </pc:sldChg>
      <pc:sldChg chg="addSp modSp new mod modAnim modNotesTx">
        <pc:chgData name="Joshua Waters 2020 (N0916167)" userId="44cfe5cf-6afa-491c-83b9-ab1cc0f4aea2" providerId="ADAL" clId="{92F5F5B8-5E58-4E68-AAD1-74726AA10A39}" dt="2021-10-24T00:11:27.574" v="17306"/>
        <pc:sldMkLst>
          <pc:docMk/>
          <pc:sldMk cId="4037413445" sldId="261"/>
        </pc:sldMkLst>
        <pc:spChg chg="mod">
          <ac:chgData name="Joshua Waters 2020 (N0916167)" userId="44cfe5cf-6afa-491c-83b9-ab1cc0f4aea2" providerId="ADAL" clId="{92F5F5B8-5E58-4E68-AAD1-74726AA10A39}" dt="2021-10-18T17:35:18.542" v="2979" actId="20577"/>
          <ac:spMkLst>
            <pc:docMk/>
            <pc:sldMk cId="4037413445" sldId="261"/>
            <ac:spMk id="2" creationId="{46CAA9D3-2A87-4D70-936C-940747577712}"/>
          </ac:spMkLst>
        </pc:spChg>
        <pc:spChg chg="mod">
          <ac:chgData name="Joshua Waters 2020 (N0916167)" userId="44cfe5cf-6afa-491c-83b9-ab1cc0f4aea2" providerId="ADAL" clId="{92F5F5B8-5E58-4E68-AAD1-74726AA10A39}" dt="2021-10-18T17:36:11.811" v="3136" actId="20577"/>
          <ac:spMkLst>
            <pc:docMk/>
            <pc:sldMk cId="4037413445" sldId="261"/>
            <ac:spMk id="3" creationId="{CE2569D9-52C6-45A8-AFDD-D7EA7F0D9B99}"/>
          </ac:spMkLst>
        </pc:spChg>
        <pc:graphicFrameChg chg="add mod modGraphic">
          <ac:chgData name="Joshua Waters 2020 (N0916167)" userId="44cfe5cf-6afa-491c-83b9-ab1cc0f4aea2" providerId="ADAL" clId="{92F5F5B8-5E58-4E68-AAD1-74726AA10A39}" dt="2021-10-18T20:45:07.208" v="12655" actId="12385"/>
          <ac:graphicFrameMkLst>
            <pc:docMk/>
            <pc:sldMk cId="4037413445" sldId="261"/>
            <ac:graphicFrameMk id="4" creationId="{328412C7-4051-4654-824F-25EA2FBB703E}"/>
          </ac:graphicFrameMkLst>
        </pc:graphicFrameChg>
      </pc:sldChg>
      <pc:sldChg chg="modSp new del mod">
        <pc:chgData name="Joshua Waters 2020 (N0916167)" userId="44cfe5cf-6afa-491c-83b9-ab1cc0f4aea2" providerId="ADAL" clId="{92F5F5B8-5E58-4E68-AAD1-74726AA10A39}" dt="2021-10-18T17:48:07.849" v="3754" actId="2696"/>
        <pc:sldMkLst>
          <pc:docMk/>
          <pc:sldMk cId="507696314" sldId="262"/>
        </pc:sldMkLst>
        <pc:spChg chg="mod">
          <ac:chgData name="Joshua Waters 2020 (N0916167)" userId="44cfe5cf-6afa-491c-83b9-ab1cc0f4aea2" providerId="ADAL" clId="{92F5F5B8-5E58-4E68-AAD1-74726AA10A39}" dt="2021-10-18T17:48:02.858" v="3753" actId="20577"/>
          <ac:spMkLst>
            <pc:docMk/>
            <pc:sldMk cId="507696314" sldId="262"/>
            <ac:spMk id="2" creationId="{6DCEBD0E-1AE1-4E70-A401-548862A73C2D}"/>
          </ac:spMkLst>
        </pc:spChg>
      </pc:sldChg>
      <pc:sldChg chg="modSp new mod modAnim modNotesTx">
        <pc:chgData name="Joshua Waters 2020 (N0916167)" userId="44cfe5cf-6afa-491c-83b9-ab1cc0f4aea2" providerId="ADAL" clId="{92F5F5B8-5E58-4E68-AAD1-74726AA10A39}" dt="2021-10-24T00:21:47.264" v="17313"/>
        <pc:sldMkLst>
          <pc:docMk/>
          <pc:sldMk cId="2298355068" sldId="263"/>
        </pc:sldMkLst>
        <pc:spChg chg="mod">
          <ac:chgData name="Joshua Waters 2020 (N0916167)" userId="44cfe5cf-6afa-491c-83b9-ab1cc0f4aea2" providerId="ADAL" clId="{92F5F5B8-5E58-4E68-AAD1-74726AA10A39}" dt="2021-10-18T17:49:32.221" v="3835" actId="313"/>
          <ac:spMkLst>
            <pc:docMk/>
            <pc:sldMk cId="2298355068" sldId="263"/>
            <ac:spMk id="2" creationId="{C8725C43-F320-4181-8E4D-65D844B948C7}"/>
          </ac:spMkLst>
        </pc:spChg>
        <pc:spChg chg="mod">
          <ac:chgData name="Joshua Waters 2020 (N0916167)" userId="44cfe5cf-6afa-491c-83b9-ab1cc0f4aea2" providerId="ADAL" clId="{92F5F5B8-5E58-4E68-AAD1-74726AA10A39}" dt="2021-10-24T00:21:42.131" v="17312"/>
          <ac:spMkLst>
            <pc:docMk/>
            <pc:sldMk cId="2298355068" sldId="263"/>
            <ac:spMk id="3" creationId="{DD307011-1DFE-4FCA-A00D-A977CA31FA13}"/>
          </ac:spMkLst>
        </pc:spChg>
      </pc:sldChg>
      <pc:sldChg chg="addSp delSp modSp new mod setBg modAnim modNotesTx">
        <pc:chgData name="Joshua Waters 2020 (N0916167)" userId="44cfe5cf-6afa-491c-83b9-ab1cc0f4aea2" providerId="ADAL" clId="{92F5F5B8-5E58-4E68-AAD1-74726AA10A39}" dt="2021-10-24T00:10:53.159" v="17304" actId="20577"/>
        <pc:sldMkLst>
          <pc:docMk/>
          <pc:sldMk cId="3248922031" sldId="264"/>
        </pc:sldMkLst>
        <pc:spChg chg="mod">
          <ac:chgData name="Joshua Waters 2020 (N0916167)" userId="44cfe5cf-6afa-491c-83b9-ab1cc0f4aea2" providerId="ADAL" clId="{92F5F5B8-5E58-4E68-AAD1-74726AA10A39}" dt="2021-10-18T18:10:15.028" v="4412" actId="26606"/>
          <ac:spMkLst>
            <pc:docMk/>
            <pc:sldMk cId="3248922031" sldId="264"/>
            <ac:spMk id="2" creationId="{8D8F4C5E-3CB8-4F80-817B-017D3247D5C7}"/>
          </ac:spMkLst>
        </pc:spChg>
        <pc:spChg chg="mod">
          <ac:chgData name="Joshua Waters 2020 (N0916167)" userId="44cfe5cf-6afa-491c-83b9-ab1cc0f4aea2" providerId="ADAL" clId="{92F5F5B8-5E58-4E68-AAD1-74726AA10A39}" dt="2021-10-24T00:10:53.159" v="17304" actId="20577"/>
          <ac:spMkLst>
            <pc:docMk/>
            <pc:sldMk cId="3248922031" sldId="264"/>
            <ac:spMk id="3" creationId="{46DA6E88-6D4E-4D70-ACE8-D4BA2BF8F3F9}"/>
          </ac:spMkLst>
        </pc:spChg>
        <pc:spChg chg="add del">
          <ac:chgData name="Joshua Waters 2020 (N0916167)" userId="44cfe5cf-6afa-491c-83b9-ab1cc0f4aea2" providerId="ADAL" clId="{92F5F5B8-5E58-4E68-AAD1-74726AA10A39}" dt="2021-10-18T18:10:15.028" v="4412" actId="26606"/>
          <ac:spMkLst>
            <pc:docMk/>
            <pc:sldMk cId="3248922031" sldId="264"/>
            <ac:spMk id="7" creationId="{81AEB8A9-B768-4E30-BA55-D919E6687343}"/>
          </ac:spMkLst>
        </pc:spChg>
        <pc:spChg chg="add del">
          <ac:chgData name="Joshua Waters 2020 (N0916167)" userId="44cfe5cf-6afa-491c-83b9-ab1cc0f4aea2" providerId="ADAL" clId="{92F5F5B8-5E58-4E68-AAD1-74726AA10A39}" dt="2021-10-18T18:10:12.457" v="4406" actId="26606"/>
          <ac:spMkLst>
            <pc:docMk/>
            <pc:sldMk cId="3248922031" sldId="264"/>
            <ac:spMk id="10" creationId="{73DE2CFE-42F2-48F0-8706-5264E012B10C}"/>
          </ac:spMkLst>
        </pc:spChg>
        <pc:spChg chg="add del">
          <ac:chgData name="Joshua Waters 2020 (N0916167)" userId="44cfe5cf-6afa-491c-83b9-ab1cc0f4aea2" providerId="ADAL" clId="{92F5F5B8-5E58-4E68-AAD1-74726AA10A39}" dt="2021-10-18T18:10:13.341" v="4408" actId="26606"/>
          <ac:spMkLst>
            <pc:docMk/>
            <pc:sldMk cId="3248922031" sldId="264"/>
            <ac:spMk id="12" creationId="{96918796-2918-40D6-BE3A-4600C47FCD42}"/>
          </ac:spMkLst>
        </pc:spChg>
        <pc:picChg chg="add del mod">
          <ac:chgData name="Joshua Waters 2020 (N0916167)" userId="44cfe5cf-6afa-491c-83b9-ab1cc0f4aea2" providerId="ADAL" clId="{92F5F5B8-5E58-4E68-AAD1-74726AA10A39}" dt="2021-10-18T18:11:53.215" v="4427" actId="478"/>
          <ac:picMkLst>
            <pc:docMk/>
            <pc:sldMk cId="3248922031" sldId="264"/>
            <ac:picMk id="5" creationId="{9BD1CE8B-166E-44EE-AD23-8D8ECDAF7CBD}"/>
          </ac:picMkLst>
        </pc:picChg>
        <pc:picChg chg="add mod">
          <ac:chgData name="Joshua Waters 2020 (N0916167)" userId="44cfe5cf-6afa-491c-83b9-ab1cc0f4aea2" providerId="ADAL" clId="{92F5F5B8-5E58-4E68-AAD1-74726AA10A39}" dt="2021-10-18T18:12:00.912" v="4431" actId="1076"/>
          <ac:picMkLst>
            <pc:docMk/>
            <pc:sldMk cId="3248922031" sldId="264"/>
            <ac:picMk id="8" creationId="{D4B1CCE5-ACFF-4454-B760-7C50CE20DD60}"/>
          </ac:picMkLst>
        </pc:picChg>
      </pc:sldChg>
      <pc:sldChg chg="addSp delSp modSp new mod ord setBg delAnim modAnim setClrOvrMap modNotesTx">
        <pc:chgData name="Joshua Waters 2020 (N0916167)" userId="44cfe5cf-6afa-491c-83b9-ab1cc0f4aea2" providerId="ADAL" clId="{92F5F5B8-5E58-4E68-AAD1-74726AA10A39}" dt="2021-10-24T00:21:35.952" v="17309"/>
        <pc:sldMkLst>
          <pc:docMk/>
          <pc:sldMk cId="1933143260" sldId="265"/>
        </pc:sldMkLst>
        <pc:spChg chg="mod">
          <ac:chgData name="Joshua Waters 2020 (N0916167)" userId="44cfe5cf-6afa-491c-83b9-ab1cc0f4aea2" providerId="ADAL" clId="{92F5F5B8-5E58-4E68-AAD1-74726AA10A39}" dt="2021-10-18T18:16:57.121" v="4862" actId="26606"/>
          <ac:spMkLst>
            <pc:docMk/>
            <pc:sldMk cId="1933143260" sldId="265"/>
            <ac:spMk id="2" creationId="{98934531-03F4-4C87-B7D1-58084954946A}"/>
          </ac:spMkLst>
        </pc:spChg>
        <pc:spChg chg="mod ord">
          <ac:chgData name="Joshua Waters 2020 (N0916167)" userId="44cfe5cf-6afa-491c-83b9-ab1cc0f4aea2" providerId="ADAL" clId="{92F5F5B8-5E58-4E68-AAD1-74726AA10A39}" dt="2021-10-22T22:05:27.621" v="16683" actId="1076"/>
          <ac:spMkLst>
            <pc:docMk/>
            <pc:sldMk cId="1933143260" sldId="265"/>
            <ac:spMk id="3" creationId="{BC60A19C-19BA-488D-B41B-D262A43ADB30}"/>
          </ac:spMkLst>
        </pc:spChg>
        <pc:spChg chg="add del">
          <ac:chgData name="Joshua Waters 2020 (N0916167)" userId="44cfe5cf-6afa-491c-83b9-ab1cc0f4aea2" providerId="ADAL" clId="{92F5F5B8-5E58-4E68-AAD1-74726AA10A39}" dt="2021-10-18T18:16:52.909" v="4856" actId="26606"/>
          <ac:spMkLst>
            <pc:docMk/>
            <pc:sldMk cId="1933143260" sldId="265"/>
            <ac:spMk id="10" creationId="{1A95671B-3CC6-4792-9114-B74FAEA224E6}"/>
          </ac:spMkLst>
        </pc:spChg>
        <pc:spChg chg="add del">
          <ac:chgData name="Joshua Waters 2020 (N0916167)" userId="44cfe5cf-6afa-491c-83b9-ab1cc0f4aea2" providerId="ADAL" clId="{92F5F5B8-5E58-4E68-AAD1-74726AA10A39}" dt="2021-10-18T18:16:54.138" v="4858" actId="26606"/>
          <ac:spMkLst>
            <pc:docMk/>
            <pc:sldMk cId="1933143260" sldId="265"/>
            <ac:spMk id="15" creationId="{2B566528-1B12-4246-9431-5C2D7D081168}"/>
          </ac:spMkLst>
        </pc:spChg>
        <pc:spChg chg="add del">
          <ac:chgData name="Joshua Waters 2020 (N0916167)" userId="44cfe5cf-6afa-491c-83b9-ab1cc0f4aea2" providerId="ADAL" clId="{92F5F5B8-5E58-4E68-AAD1-74726AA10A39}" dt="2021-10-18T18:16:55.478" v="4860" actId="26606"/>
          <ac:spMkLst>
            <pc:docMk/>
            <pc:sldMk cId="1933143260" sldId="265"/>
            <ac:spMk id="20" creationId="{1A95671B-3CC6-4792-9114-B74FAEA224E6}"/>
          </ac:spMkLst>
        </pc:spChg>
        <pc:spChg chg="add del">
          <ac:chgData name="Joshua Waters 2020 (N0916167)" userId="44cfe5cf-6afa-491c-83b9-ab1cc0f4aea2" providerId="ADAL" clId="{92F5F5B8-5E58-4E68-AAD1-74726AA10A39}" dt="2021-10-18T18:16:57.121" v="4862" actId="26606"/>
          <ac:spMkLst>
            <pc:docMk/>
            <pc:sldMk cId="1933143260" sldId="265"/>
            <ac:spMk id="22" creationId="{9B76D444-2756-434F-AE61-96D69830C13E}"/>
          </ac:spMkLst>
        </pc:spChg>
        <pc:spChg chg="add del">
          <ac:chgData name="Joshua Waters 2020 (N0916167)" userId="44cfe5cf-6afa-491c-83b9-ab1cc0f4aea2" providerId="ADAL" clId="{92F5F5B8-5E58-4E68-AAD1-74726AA10A39}" dt="2021-10-18T18:16:57.121" v="4862" actId="26606"/>
          <ac:spMkLst>
            <pc:docMk/>
            <pc:sldMk cId="1933143260" sldId="265"/>
            <ac:spMk id="23" creationId="{A27B6159-7734-4564-9E0F-C4BC43C36E52}"/>
          </ac:spMkLst>
        </pc:spChg>
        <pc:grpChg chg="add del">
          <ac:chgData name="Joshua Waters 2020 (N0916167)" userId="44cfe5cf-6afa-491c-83b9-ab1cc0f4aea2" providerId="ADAL" clId="{92F5F5B8-5E58-4E68-AAD1-74726AA10A39}" dt="2021-10-18T18:16:54.138" v="4858" actId="26606"/>
          <ac:grpSpMkLst>
            <pc:docMk/>
            <pc:sldMk cId="1933143260" sldId="265"/>
            <ac:grpSpMk id="12" creationId="{828A5161-06F1-46CF-8AD7-844680A59E13}"/>
          </ac:grpSpMkLst>
        </pc:grpChg>
        <pc:grpChg chg="add del">
          <ac:chgData name="Joshua Waters 2020 (N0916167)" userId="44cfe5cf-6afa-491c-83b9-ab1cc0f4aea2" providerId="ADAL" clId="{92F5F5B8-5E58-4E68-AAD1-74726AA10A39}" dt="2021-10-18T18:16:54.138" v="4858" actId="26606"/>
          <ac:grpSpMkLst>
            <pc:docMk/>
            <pc:sldMk cId="1933143260" sldId="265"/>
            <ac:grpSpMk id="16" creationId="{5995D10D-E9C9-47DB-AE7E-801FEF38F5C9}"/>
          </ac:grpSpMkLst>
        </pc:grpChg>
        <pc:picChg chg="add del mod ord">
          <ac:chgData name="Joshua Waters 2020 (N0916167)" userId="44cfe5cf-6afa-491c-83b9-ab1cc0f4aea2" providerId="ADAL" clId="{92F5F5B8-5E58-4E68-AAD1-74726AA10A39}" dt="2021-10-22T22:05:17.400" v="16678" actId="478"/>
          <ac:picMkLst>
            <pc:docMk/>
            <pc:sldMk cId="1933143260" sldId="265"/>
            <ac:picMk id="5" creationId="{10E5A054-4834-4F87-B775-61537A58480D}"/>
          </ac:picMkLst>
        </pc:picChg>
        <pc:picChg chg="add mod">
          <ac:chgData name="Joshua Waters 2020 (N0916167)" userId="44cfe5cf-6afa-491c-83b9-ab1cc0f4aea2" providerId="ADAL" clId="{92F5F5B8-5E58-4E68-AAD1-74726AA10A39}" dt="2021-10-24T00:09:40.643" v="17287" actId="1076"/>
          <ac:picMkLst>
            <pc:docMk/>
            <pc:sldMk cId="1933143260" sldId="265"/>
            <ac:picMk id="6" creationId="{132F635E-059F-4471-99F8-81A7C6AB1AAD}"/>
          </ac:picMkLst>
        </pc:picChg>
        <pc:cxnChg chg="add del">
          <ac:chgData name="Joshua Waters 2020 (N0916167)" userId="44cfe5cf-6afa-491c-83b9-ab1cc0f4aea2" providerId="ADAL" clId="{92F5F5B8-5E58-4E68-AAD1-74726AA10A39}" dt="2021-10-18T18:16:57.121" v="4862" actId="26606"/>
          <ac:cxnSpMkLst>
            <pc:docMk/>
            <pc:sldMk cId="1933143260" sldId="265"/>
            <ac:cxnSpMk id="14" creationId="{E2FFB46B-05BC-4950-B18A-9593FDAE6ED7}"/>
          </ac:cxnSpMkLst>
        </pc:cxnChg>
      </pc:sldChg>
      <pc:sldChg chg="addSp modSp new mod modAnim modNotesTx">
        <pc:chgData name="Joshua Waters 2020 (N0916167)" userId="44cfe5cf-6afa-491c-83b9-ab1cc0f4aea2" providerId="ADAL" clId="{92F5F5B8-5E58-4E68-AAD1-74726AA10A39}" dt="2021-10-24T00:21:29.934" v="17307"/>
        <pc:sldMkLst>
          <pc:docMk/>
          <pc:sldMk cId="3787208478" sldId="266"/>
        </pc:sldMkLst>
        <pc:spChg chg="mod">
          <ac:chgData name="Joshua Waters 2020 (N0916167)" userId="44cfe5cf-6afa-491c-83b9-ab1cc0f4aea2" providerId="ADAL" clId="{92F5F5B8-5E58-4E68-AAD1-74726AA10A39}" dt="2021-10-18T18:18:02.410" v="4880" actId="20577"/>
          <ac:spMkLst>
            <pc:docMk/>
            <pc:sldMk cId="3787208478" sldId="266"/>
            <ac:spMk id="2" creationId="{ADD0CC0C-C587-4D37-AF25-617F5E52E95A}"/>
          </ac:spMkLst>
        </pc:spChg>
        <pc:spChg chg="mod">
          <ac:chgData name="Joshua Waters 2020 (N0916167)" userId="44cfe5cf-6afa-491c-83b9-ab1cc0f4aea2" providerId="ADAL" clId="{92F5F5B8-5E58-4E68-AAD1-74726AA10A39}" dt="2021-10-18T18:26:12.607" v="5090" actId="20577"/>
          <ac:spMkLst>
            <pc:docMk/>
            <pc:sldMk cId="3787208478" sldId="266"/>
            <ac:spMk id="3" creationId="{16C39A89-7D76-49D5-BE94-FC3D0FC70259}"/>
          </ac:spMkLst>
        </pc:spChg>
        <pc:picChg chg="add mod">
          <ac:chgData name="Joshua Waters 2020 (N0916167)" userId="44cfe5cf-6afa-491c-83b9-ab1cc0f4aea2" providerId="ADAL" clId="{92F5F5B8-5E58-4E68-AAD1-74726AA10A39}" dt="2021-10-18T18:25:11.915" v="5024" actId="1076"/>
          <ac:picMkLst>
            <pc:docMk/>
            <pc:sldMk cId="3787208478" sldId="266"/>
            <ac:picMk id="5" creationId="{EB96C0AD-8DE6-400B-A432-FEE4823814A0}"/>
          </ac:picMkLst>
        </pc:picChg>
        <pc:picChg chg="add mod">
          <ac:chgData name="Joshua Waters 2020 (N0916167)" userId="44cfe5cf-6afa-491c-83b9-ab1cc0f4aea2" providerId="ADAL" clId="{92F5F5B8-5E58-4E68-AAD1-74726AA10A39}" dt="2021-10-18T18:26:14.917" v="5091" actId="1076"/>
          <ac:picMkLst>
            <pc:docMk/>
            <pc:sldMk cId="3787208478" sldId="266"/>
            <ac:picMk id="7" creationId="{BC03C117-9F8A-4745-8ADD-E03D36434AE7}"/>
          </ac:picMkLst>
        </pc:picChg>
      </pc:sldChg>
      <pc:sldChg chg="addSp delSp modSp new mod setBg addAnim delAnim modAnim modNotesTx">
        <pc:chgData name="Joshua Waters 2020 (N0916167)" userId="44cfe5cf-6afa-491c-83b9-ab1cc0f4aea2" providerId="ADAL" clId="{92F5F5B8-5E58-4E68-AAD1-74726AA10A39}" dt="2021-10-24T00:21:59.857" v="17316"/>
        <pc:sldMkLst>
          <pc:docMk/>
          <pc:sldMk cId="1035366407" sldId="267"/>
        </pc:sldMkLst>
        <pc:spChg chg="mod">
          <ac:chgData name="Joshua Waters 2020 (N0916167)" userId="44cfe5cf-6afa-491c-83b9-ab1cc0f4aea2" providerId="ADAL" clId="{92F5F5B8-5E58-4E68-AAD1-74726AA10A39}" dt="2021-10-18T18:31:10.462" v="5643" actId="26606"/>
          <ac:spMkLst>
            <pc:docMk/>
            <pc:sldMk cId="1035366407" sldId="267"/>
            <ac:spMk id="2" creationId="{22517E8D-3246-441C-BE6A-AB3AF2CADC2E}"/>
          </ac:spMkLst>
        </pc:spChg>
        <pc:spChg chg="mod">
          <ac:chgData name="Joshua Waters 2020 (N0916167)" userId="44cfe5cf-6afa-491c-83b9-ab1cc0f4aea2" providerId="ADAL" clId="{92F5F5B8-5E58-4E68-AAD1-74726AA10A39}" dt="2021-10-18T18:31:53.342" v="5667" actId="20577"/>
          <ac:spMkLst>
            <pc:docMk/>
            <pc:sldMk cId="1035366407" sldId="267"/>
            <ac:spMk id="3" creationId="{9B8BFDB1-C48E-4D1C-AD4B-4824626B6DE1}"/>
          </ac:spMkLst>
        </pc:spChg>
        <pc:spChg chg="add">
          <ac:chgData name="Joshua Waters 2020 (N0916167)" userId="44cfe5cf-6afa-491c-83b9-ab1cc0f4aea2" providerId="ADAL" clId="{92F5F5B8-5E58-4E68-AAD1-74726AA10A39}" dt="2021-10-18T18:31:10.462" v="5643" actId="26606"/>
          <ac:spMkLst>
            <pc:docMk/>
            <pc:sldMk cId="1035366407" sldId="267"/>
            <ac:spMk id="12" creationId="{022BDE4A-8A20-4A69-9C5A-581C82036A4D}"/>
          </ac:spMkLst>
        </pc:spChg>
        <pc:picChg chg="add del mod ord">
          <ac:chgData name="Joshua Waters 2020 (N0916167)" userId="44cfe5cf-6afa-491c-83b9-ab1cc0f4aea2" providerId="ADAL" clId="{92F5F5B8-5E58-4E68-AAD1-74726AA10A39}" dt="2021-10-22T21:57:46.609" v="16666" actId="478"/>
          <ac:picMkLst>
            <pc:docMk/>
            <pc:sldMk cId="1035366407" sldId="267"/>
            <ac:picMk id="5" creationId="{1D4FF6A9-8D16-42BD-AA96-4D2D4EE85B76}"/>
          </ac:picMkLst>
        </pc:picChg>
        <pc:picChg chg="add del mod">
          <ac:chgData name="Joshua Waters 2020 (N0916167)" userId="44cfe5cf-6afa-491c-83b9-ab1cc0f4aea2" providerId="ADAL" clId="{92F5F5B8-5E58-4E68-AAD1-74726AA10A39}" dt="2021-10-22T21:55:38.121" v="16642" actId="478"/>
          <ac:picMkLst>
            <pc:docMk/>
            <pc:sldMk cId="1035366407" sldId="267"/>
            <ac:picMk id="6" creationId="{F257B4DD-CEF3-4DAD-BAD0-A9FDF73A9D94}"/>
          </ac:picMkLst>
        </pc:picChg>
        <pc:picChg chg="add del mod">
          <ac:chgData name="Joshua Waters 2020 (N0916167)" userId="44cfe5cf-6afa-491c-83b9-ab1cc0f4aea2" providerId="ADAL" clId="{92F5F5B8-5E58-4E68-AAD1-74726AA10A39}" dt="2021-10-22T21:52:56.239" v="16638" actId="478"/>
          <ac:picMkLst>
            <pc:docMk/>
            <pc:sldMk cId="1035366407" sldId="267"/>
            <ac:picMk id="7" creationId="{F9B0C361-7FAD-49AB-808B-834BD9B491F9}"/>
          </ac:picMkLst>
        </pc:picChg>
        <pc:picChg chg="add del mod">
          <ac:chgData name="Joshua Waters 2020 (N0916167)" userId="44cfe5cf-6afa-491c-83b9-ab1cc0f4aea2" providerId="ADAL" clId="{92F5F5B8-5E58-4E68-AAD1-74726AA10A39}" dt="2021-10-22T21:55:43.578" v="16646" actId="478"/>
          <ac:picMkLst>
            <pc:docMk/>
            <pc:sldMk cId="1035366407" sldId="267"/>
            <ac:picMk id="9" creationId="{36A37D47-53DE-446F-B087-5C95F4298F44}"/>
          </ac:picMkLst>
        </pc:picChg>
        <pc:picChg chg="add del mod">
          <ac:chgData name="Joshua Waters 2020 (N0916167)" userId="44cfe5cf-6afa-491c-83b9-ab1cc0f4aea2" providerId="ADAL" clId="{92F5F5B8-5E58-4E68-AAD1-74726AA10A39}" dt="2021-10-22T21:56:01.694" v="16651" actId="478"/>
          <ac:picMkLst>
            <pc:docMk/>
            <pc:sldMk cId="1035366407" sldId="267"/>
            <ac:picMk id="11" creationId="{6FFC6388-A43F-4EA1-BA12-3AFD7F2B09C8}"/>
          </ac:picMkLst>
        </pc:picChg>
        <pc:picChg chg="add del mod">
          <ac:chgData name="Joshua Waters 2020 (N0916167)" userId="44cfe5cf-6afa-491c-83b9-ab1cc0f4aea2" providerId="ADAL" clId="{92F5F5B8-5E58-4E68-AAD1-74726AA10A39}" dt="2021-10-22T21:56:15.665" v="16656" actId="478"/>
          <ac:picMkLst>
            <pc:docMk/>
            <pc:sldMk cId="1035366407" sldId="267"/>
            <ac:picMk id="14" creationId="{E98D3B3F-A320-4CA2-BAF3-B7C101D5B41B}"/>
          </ac:picMkLst>
        </pc:picChg>
        <pc:picChg chg="add mod">
          <ac:chgData name="Joshua Waters 2020 (N0916167)" userId="44cfe5cf-6afa-491c-83b9-ab1cc0f4aea2" providerId="ADAL" clId="{92F5F5B8-5E58-4E68-AAD1-74726AA10A39}" dt="2021-10-22T21:58:13.961" v="16676" actId="14100"/>
          <ac:picMkLst>
            <pc:docMk/>
            <pc:sldMk cId="1035366407" sldId="267"/>
            <ac:picMk id="16" creationId="{F70508D8-EFD4-495B-8FD9-2408E26F1A48}"/>
          </ac:picMkLst>
        </pc:picChg>
        <pc:picChg chg="add del mod">
          <ac:chgData name="Joshua Waters 2020 (N0916167)" userId="44cfe5cf-6afa-491c-83b9-ab1cc0f4aea2" providerId="ADAL" clId="{92F5F5B8-5E58-4E68-AAD1-74726AA10A39}" dt="2021-10-22T21:57:56.113" v="16671" actId="478"/>
          <ac:picMkLst>
            <pc:docMk/>
            <pc:sldMk cId="1035366407" sldId="267"/>
            <ac:picMk id="18" creationId="{F28682A1-D872-4015-8305-676E81DFA3A8}"/>
          </ac:picMkLst>
        </pc:picChg>
        <pc:picChg chg="add mod">
          <ac:chgData name="Joshua Waters 2020 (N0916167)" userId="44cfe5cf-6afa-491c-83b9-ab1cc0f4aea2" providerId="ADAL" clId="{92F5F5B8-5E58-4E68-AAD1-74726AA10A39}" dt="2021-10-22T21:58:18.007" v="16677" actId="1076"/>
          <ac:picMkLst>
            <pc:docMk/>
            <pc:sldMk cId="1035366407" sldId="267"/>
            <ac:picMk id="20" creationId="{176E6B02-1687-418F-BEE5-2475294C6DCE}"/>
          </ac:picMkLst>
        </pc:picChg>
      </pc:sldChg>
      <pc:sldChg chg="addSp delSp modSp new mod modAnim modNotesTx">
        <pc:chgData name="Joshua Waters 2020 (N0916167)" userId="44cfe5cf-6afa-491c-83b9-ab1cc0f4aea2" providerId="ADAL" clId="{92F5F5B8-5E58-4E68-AAD1-74726AA10A39}" dt="2021-10-24T00:22:07.492" v="17317"/>
        <pc:sldMkLst>
          <pc:docMk/>
          <pc:sldMk cId="2476971722" sldId="268"/>
        </pc:sldMkLst>
        <pc:spChg chg="mod">
          <ac:chgData name="Joshua Waters 2020 (N0916167)" userId="44cfe5cf-6afa-491c-83b9-ab1cc0f4aea2" providerId="ADAL" clId="{92F5F5B8-5E58-4E68-AAD1-74726AA10A39}" dt="2021-10-18T18:33:53.103" v="5976" actId="20577"/>
          <ac:spMkLst>
            <pc:docMk/>
            <pc:sldMk cId="2476971722" sldId="268"/>
            <ac:spMk id="2" creationId="{C57D12B7-97F1-4528-8850-EBCA6578ED92}"/>
          </ac:spMkLst>
        </pc:spChg>
        <pc:spChg chg="mod">
          <ac:chgData name="Joshua Waters 2020 (N0916167)" userId="44cfe5cf-6afa-491c-83b9-ab1cc0f4aea2" providerId="ADAL" clId="{92F5F5B8-5E58-4E68-AAD1-74726AA10A39}" dt="2021-10-18T18:40:38.368" v="6553" actId="20577"/>
          <ac:spMkLst>
            <pc:docMk/>
            <pc:sldMk cId="2476971722" sldId="268"/>
            <ac:spMk id="3" creationId="{2378094D-DC73-4CFE-8F16-73E206032550}"/>
          </ac:spMkLst>
        </pc:spChg>
        <pc:spChg chg="add del mod">
          <ac:chgData name="Joshua Waters 2020 (N0916167)" userId="44cfe5cf-6afa-491c-83b9-ab1cc0f4aea2" providerId="ADAL" clId="{92F5F5B8-5E58-4E68-AAD1-74726AA10A39}" dt="2021-10-18T18:48:32.220" v="7193"/>
          <ac:spMkLst>
            <pc:docMk/>
            <pc:sldMk cId="2476971722" sldId="268"/>
            <ac:spMk id="6" creationId="{1A299E9B-963B-483D-ADEB-6CD3D2E503C9}"/>
          </ac:spMkLst>
        </pc:spChg>
        <pc:picChg chg="add mod">
          <ac:chgData name="Joshua Waters 2020 (N0916167)" userId="44cfe5cf-6afa-491c-83b9-ab1cc0f4aea2" providerId="ADAL" clId="{92F5F5B8-5E58-4E68-AAD1-74726AA10A39}" dt="2021-10-18T18:41:02.863" v="6560" actId="1076"/>
          <ac:picMkLst>
            <pc:docMk/>
            <pc:sldMk cId="2476971722" sldId="268"/>
            <ac:picMk id="5" creationId="{3B462D79-9400-4AFB-85C7-AE45EDDF9538}"/>
          </ac:picMkLst>
        </pc:picChg>
      </pc:sldChg>
      <pc:sldChg chg="addSp delSp modSp new mod modAnim modNotesTx">
        <pc:chgData name="Joshua Waters 2020 (N0916167)" userId="44cfe5cf-6afa-491c-83b9-ab1cc0f4aea2" providerId="ADAL" clId="{92F5F5B8-5E58-4E68-AAD1-74726AA10A39}" dt="2021-10-18T19:12:42.108" v="8167"/>
        <pc:sldMkLst>
          <pc:docMk/>
          <pc:sldMk cId="3527558935" sldId="269"/>
        </pc:sldMkLst>
        <pc:spChg chg="mod">
          <ac:chgData name="Joshua Waters 2020 (N0916167)" userId="44cfe5cf-6afa-491c-83b9-ab1cc0f4aea2" providerId="ADAL" clId="{92F5F5B8-5E58-4E68-AAD1-74726AA10A39}" dt="2021-10-18T18:44:00.018" v="7029" actId="20577"/>
          <ac:spMkLst>
            <pc:docMk/>
            <pc:sldMk cId="3527558935" sldId="269"/>
            <ac:spMk id="2" creationId="{C06FEC92-BF3F-4A58-906B-8ECA7B5E07BB}"/>
          </ac:spMkLst>
        </pc:spChg>
        <pc:spChg chg="mod">
          <ac:chgData name="Joshua Waters 2020 (N0916167)" userId="44cfe5cf-6afa-491c-83b9-ab1cc0f4aea2" providerId="ADAL" clId="{92F5F5B8-5E58-4E68-AAD1-74726AA10A39}" dt="2021-10-18T18:45:32.005" v="7158" actId="20577"/>
          <ac:spMkLst>
            <pc:docMk/>
            <pc:sldMk cId="3527558935" sldId="269"/>
            <ac:spMk id="3" creationId="{B49B5C30-E131-456B-88E8-DF0EAC979320}"/>
          </ac:spMkLst>
        </pc:spChg>
        <pc:spChg chg="add del">
          <ac:chgData name="Joshua Waters 2020 (N0916167)" userId="44cfe5cf-6afa-491c-83b9-ab1cc0f4aea2" providerId="ADAL" clId="{92F5F5B8-5E58-4E68-AAD1-74726AA10A39}" dt="2021-10-18T18:45:53.307" v="7163" actId="11529"/>
          <ac:spMkLst>
            <pc:docMk/>
            <pc:sldMk cId="3527558935" sldId="269"/>
            <ac:spMk id="6" creationId="{9E7C1FB3-797D-4BD9-9540-F42A490A7C8A}"/>
          </ac:spMkLst>
        </pc:spChg>
        <pc:spChg chg="add mod">
          <ac:chgData name="Joshua Waters 2020 (N0916167)" userId="44cfe5cf-6afa-491c-83b9-ab1cc0f4aea2" providerId="ADAL" clId="{92F5F5B8-5E58-4E68-AAD1-74726AA10A39}" dt="2021-10-18T18:48:01.294" v="7181" actId="14100"/>
          <ac:spMkLst>
            <pc:docMk/>
            <pc:sldMk cId="3527558935" sldId="269"/>
            <ac:spMk id="7" creationId="{7579D079-D08C-4E0E-B033-5EE990F4D27A}"/>
          </ac:spMkLst>
        </pc:spChg>
        <pc:spChg chg="add del mod">
          <ac:chgData name="Joshua Waters 2020 (N0916167)" userId="44cfe5cf-6afa-491c-83b9-ab1cc0f4aea2" providerId="ADAL" clId="{92F5F5B8-5E58-4E68-AAD1-74726AA10A39}" dt="2021-10-18T18:48:16.303" v="7187"/>
          <ac:spMkLst>
            <pc:docMk/>
            <pc:sldMk cId="3527558935" sldId="269"/>
            <ac:spMk id="8" creationId="{5BDDA6D5-2AD3-4853-B149-8238694858C6}"/>
          </ac:spMkLst>
        </pc:spChg>
        <pc:spChg chg="add del mod">
          <ac:chgData name="Joshua Waters 2020 (N0916167)" userId="44cfe5cf-6afa-491c-83b9-ab1cc0f4aea2" providerId="ADAL" clId="{92F5F5B8-5E58-4E68-AAD1-74726AA10A39}" dt="2021-10-18T18:48:26.915" v="7191"/>
          <ac:spMkLst>
            <pc:docMk/>
            <pc:sldMk cId="3527558935" sldId="269"/>
            <ac:spMk id="9" creationId="{F4DEB372-EF7C-41AB-89D6-DDD17E668FD8}"/>
          </ac:spMkLst>
        </pc:spChg>
        <pc:spChg chg="add mod">
          <ac:chgData name="Joshua Waters 2020 (N0916167)" userId="44cfe5cf-6afa-491c-83b9-ab1cc0f4aea2" providerId="ADAL" clId="{92F5F5B8-5E58-4E68-AAD1-74726AA10A39}" dt="2021-10-18T18:49:29.951" v="7206" actId="208"/>
          <ac:spMkLst>
            <pc:docMk/>
            <pc:sldMk cId="3527558935" sldId="269"/>
            <ac:spMk id="10" creationId="{1535D552-96D6-497E-B830-884A0C16CC30}"/>
          </ac:spMkLst>
        </pc:spChg>
        <pc:spChg chg="add mod">
          <ac:chgData name="Joshua Waters 2020 (N0916167)" userId="44cfe5cf-6afa-491c-83b9-ab1cc0f4aea2" providerId="ADAL" clId="{92F5F5B8-5E58-4E68-AAD1-74726AA10A39}" dt="2021-10-18T18:52:04.682" v="7351" actId="14100"/>
          <ac:spMkLst>
            <pc:docMk/>
            <pc:sldMk cId="3527558935" sldId="269"/>
            <ac:spMk id="11" creationId="{CEDAB664-94C7-4CEE-9347-6357111165A1}"/>
          </ac:spMkLst>
        </pc:spChg>
        <pc:spChg chg="add mod">
          <ac:chgData name="Joshua Waters 2020 (N0916167)" userId="44cfe5cf-6afa-491c-83b9-ab1cc0f4aea2" providerId="ADAL" clId="{92F5F5B8-5E58-4E68-AAD1-74726AA10A39}" dt="2021-10-18T18:50:13.946" v="7219" actId="208"/>
          <ac:spMkLst>
            <pc:docMk/>
            <pc:sldMk cId="3527558935" sldId="269"/>
            <ac:spMk id="12" creationId="{5965751C-3A73-4504-A7AD-0B945AFC3AFC}"/>
          </ac:spMkLst>
        </pc:spChg>
        <pc:spChg chg="add mod">
          <ac:chgData name="Joshua Waters 2020 (N0916167)" userId="44cfe5cf-6afa-491c-83b9-ab1cc0f4aea2" providerId="ADAL" clId="{92F5F5B8-5E58-4E68-AAD1-74726AA10A39}" dt="2021-10-18T18:53:37.478" v="7446" actId="1582"/>
          <ac:spMkLst>
            <pc:docMk/>
            <pc:sldMk cId="3527558935" sldId="269"/>
            <ac:spMk id="13" creationId="{52A597CD-84BC-4D19-9429-AAE1D05A51AB}"/>
          </ac:spMkLst>
        </pc:spChg>
        <pc:spChg chg="add mod">
          <ac:chgData name="Joshua Waters 2020 (N0916167)" userId="44cfe5cf-6afa-491c-83b9-ab1cc0f4aea2" providerId="ADAL" clId="{92F5F5B8-5E58-4E68-AAD1-74726AA10A39}" dt="2021-10-18T18:53:53.097" v="7448" actId="1582"/>
          <ac:spMkLst>
            <pc:docMk/>
            <pc:sldMk cId="3527558935" sldId="269"/>
            <ac:spMk id="14" creationId="{3CD1BCEE-ED1E-4752-ADC9-A213D03F29A1}"/>
          </ac:spMkLst>
        </pc:spChg>
        <pc:spChg chg="add mod">
          <ac:chgData name="Joshua Waters 2020 (N0916167)" userId="44cfe5cf-6afa-491c-83b9-ab1cc0f4aea2" providerId="ADAL" clId="{92F5F5B8-5E58-4E68-AAD1-74726AA10A39}" dt="2021-10-18T18:53:47.277" v="7447" actId="1582"/>
          <ac:spMkLst>
            <pc:docMk/>
            <pc:sldMk cId="3527558935" sldId="269"/>
            <ac:spMk id="15" creationId="{83ADFF21-307F-49B6-97AE-9E7D6A36DB8B}"/>
          </ac:spMkLst>
        </pc:spChg>
        <pc:spChg chg="add mod">
          <ac:chgData name="Joshua Waters 2020 (N0916167)" userId="44cfe5cf-6afa-491c-83b9-ab1cc0f4aea2" providerId="ADAL" clId="{92F5F5B8-5E58-4E68-AAD1-74726AA10A39}" dt="2021-10-18T18:53:56.476" v="7449" actId="1582"/>
          <ac:spMkLst>
            <pc:docMk/>
            <pc:sldMk cId="3527558935" sldId="269"/>
            <ac:spMk id="16" creationId="{A2186302-79E1-45ED-AA72-76A983748F16}"/>
          </ac:spMkLst>
        </pc:spChg>
        <pc:picChg chg="add mod">
          <ac:chgData name="Joshua Waters 2020 (N0916167)" userId="44cfe5cf-6afa-491c-83b9-ab1cc0f4aea2" providerId="ADAL" clId="{92F5F5B8-5E58-4E68-AAD1-74726AA10A39}" dt="2021-10-18T18:48:20.697" v="7190" actId="1076"/>
          <ac:picMkLst>
            <pc:docMk/>
            <pc:sldMk cId="3527558935" sldId="269"/>
            <ac:picMk id="5" creationId="{86B3F96B-4489-41F7-A382-42659A7FF244}"/>
          </ac:picMkLst>
        </pc:picChg>
        <pc:cxnChg chg="add mod">
          <ac:chgData name="Joshua Waters 2020 (N0916167)" userId="44cfe5cf-6afa-491c-83b9-ab1cc0f4aea2" providerId="ADAL" clId="{92F5F5B8-5E58-4E68-AAD1-74726AA10A39}" dt="2021-10-18T18:54:13.560" v="7452" actId="1582"/>
          <ac:cxnSpMkLst>
            <pc:docMk/>
            <pc:sldMk cId="3527558935" sldId="269"/>
            <ac:cxnSpMk id="18" creationId="{FE03226E-9849-4F49-A6CC-4F68CD74AD79}"/>
          </ac:cxnSpMkLst>
        </pc:cxnChg>
        <pc:cxnChg chg="add mod">
          <ac:chgData name="Joshua Waters 2020 (N0916167)" userId="44cfe5cf-6afa-491c-83b9-ab1cc0f4aea2" providerId="ADAL" clId="{92F5F5B8-5E58-4E68-AAD1-74726AA10A39}" dt="2021-10-18T18:54:26.914" v="7455" actId="1582"/>
          <ac:cxnSpMkLst>
            <pc:docMk/>
            <pc:sldMk cId="3527558935" sldId="269"/>
            <ac:cxnSpMk id="20" creationId="{C94BCA13-7276-4842-8ED2-5F74A7DABC23}"/>
          </ac:cxnSpMkLst>
        </pc:cxnChg>
        <pc:cxnChg chg="add mod">
          <ac:chgData name="Joshua Waters 2020 (N0916167)" userId="44cfe5cf-6afa-491c-83b9-ab1cc0f4aea2" providerId="ADAL" clId="{92F5F5B8-5E58-4E68-AAD1-74726AA10A39}" dt="2021-10-18T18:54:40.436" v="7459" actId="1582"/>
          <ac:cxnSpMkLst>
            <pc:docMk/>
            <pc:sldMk cId="3527558935" sldId="269"/>
            <ac:cxnSpMk id="22" creationId="{0B564E58-550C-4E41-9C82-9FEBBB82F975}"/>
          </ac:cxnSpMkLst>
        </pc:cxnChg>
        <pc:cxnChg chg="add mod">
          <ac:chgData name="Joshua Waters 2020 (N0916167)" userId="44cfe5cf-6afa-491c-83b9-ab1cc0f4aea2" providerId="ADAL" clId="{92F5F5B8-5E58-4E68-AAD1-74726AA10A39}" dt="2021-10-18T18:54:57.672" v="7462" actId="1582"/>
          <ac:cxnSpMkLst>
            <pc:docMk/>
            <pc:sldMk cId="3527558935" sldId="269"/>
            <ac:cxnSpMk id="25" creationId="{5F3C1511-E9AC-4677-959A-11C3B0A3B419}"/>
          </ac:cxnSpMkLst>
        </pc:cxnChg>
      </pc:sldChg>
      <pc:sldChg chg="addSp modSp new mod modAnim modNotesTx">
        <pc:chgData name="Joshua Waters 2020 (N0916167)" userId="44cfe5cf-6afa-491c-83b9-ab1cc0f4aea2" providerId="ADAL" clId="{92F5F5B8-5E58-4E68-AAD1-74726AA10A39}" dt="2021-10-18T19:13:06.047" v="8173"/>
        <pc:sldMkLst>
          <pc:docMk/>
          <pc:sldMk cId="2931248737" sldId="270"/>
        </pc:sldMkLst>
        <pc:spChg chg="mod">
          <ac:chgData name="Joshua Waters 2020 (N0916167)" userId="44cfe5cf-6afa-491c-83b9-ab1cc0f4aea2" providerId="ADAL" clId="{92F5F5B8-5E58-4E68-AAD1-74726AA10A39}" dt="2021-10-18T18:56:29.164" v="7568" actId="20577"/>
          <ac:spMkLst>
            <pc:docMk/>
            <pc:sldMk cId="2931248737" sldId="270"/>
            <ac:spMk id="2" creationId="{DA26C0F5-80FA-4F18-BB50-389AA3331DCA}"/>
          </ac:spMkLst>
        </pc:spChg>
        <pc:spChg chg="mod">
          <ac:chgData name="Joshua Waters 2020 (N0916167)" userId="44cfe5cf-6afa-491c-83b9-ab1cc0f4aea2" providerId="ADAL" clId="{92F5F5B8-5E58-4E68-AAD1-74726AA10A39}" dt="2021-10-18T18:58:49.950" v="7808" actId="20577"/>
          <ac:spMkLst>
            <pc:docMk/>
            <pc:sldMk cId="2931248737" sldId="270"/>
            <ac:spMk id="3" creationId="{754626E2-C049-47BE-8B39-01CE2ED18858}"/>
          </ac:spMkLst>
        </pc:spChg>
        <pc:picChg chg="add mod">
          <ac:chgData name="Joshua Waters 2020 (N0916167)" userId="44cfe5cf-6afa-491c-83b9-ab1cc0f4aea2" providerId="ADAL" clId="{92F5F5B8-5E58-4E68-AAD1-74726AA10A39}" dt="2021-10-18T18:57:40.643" v="7663" actId="1076"/>
          <ac:picMkLst>
            <pc:docMk/>
            <pc:sldMk cId="2931248737" sldId="270"/>
            <ac:picMk id="5" creationId="{2F4659BD-37FA-4C06-A74B-AEF1421D47D1}"/>
          </ac:picMkLst>
        </pc:picChg>
        <pc:picChg chg="add mod modCrop">
          <ac:chgData name="Joshua Waters 2020 (N0916167)" userId="44cfe5cf-6afa-491c-83b9-ab1cc0f4aea2" providerId="ADAL" clId="{92F5F5B8-5E58-4E68-AAD1-74726AA10A39}" dt="2021-10-18T18:59:12.900" v="7814" actId="1076"/>
          <ac:picMkLst>
            <pc:docMk/>
            <pc:sldMk cId="2931248737" sldId="270"/>
            <ac:picMk id="7" creationId="{44A2FECC-D3F2-49ED-936C-706CFC15449D}"/>
          </ac:picMkLst>
        </pc:picChg>
      </pc:sldChg>
      <pc:sldChg chg="addSp modSp new mod modAnim modNotesTx">
        <pc:chgData name="Joshua Waters 2020 (N0916167)" userId="44cfe5cf-6afa-491c-83b9-ab1cc0f4aea2" providerId="ADAL" clId="{92F5F5B8-5E58-4E68-AAD1-74726AA10A39}" dt="2021-10-24T00:22:28.734" v="17318"/>
        <pc:sldMkLst>
          <pc:docMk/>
          <pc:sldMk cId="551142179" sldId="271"/>
        </pc:sldMkLst>
        <pc:spChg chg="mod">
          <ac:chgData name="Joshua Waters 2020 (N0916167)" userId="44cfe5cf-6afa-491c-83b9-ab1cc0f4aea2" providerId="ADAL" clId="{92F5F5B8-5E58-4E68-AAD1-74726AA10A39}" dt="2021-10-18T19:01:43.857" v="8122" actId="20577"/>
          <ac:spMkLst>
            <pc:docMk/>
            <pc:sldMk cId="551142179" sldId="271"/>
            <ac:spMk id="2" creationId="{E478945C-31C0-4D35-AC1B-E2C5FAA80746}"/>
          </ac:spMkLst>
        </pc:spChg>
        <pc:spChg chg="mod">
          <ac:chgData name="Joshua Waters 2020 (N0916167)" userId="44cfe5cf-6afa-491c-83b9-ab1cc0f4aea2" providerId="ADAL" clId="{92F5F5B8-5E58-4E68-AAD1-74726AA10A39}" dt="2021-10-22T21:50:07.709" v="16637" actId="20577"/>
          <ac:spMkLst>
            <pc:docMk/>
            <pc:sldMk cId="551142179" sldId="271"/>
            <ac:spMk id="3" creationId="{74C6F44A-53F2-4AF2-8D9C-172DFFFD9971}"/>
          </ac:spMkLst>
        </pc:spChg>
        <pc:picChg chg="add mod">
          <ac:chgData name="Joshua Waters 2020 (N0916167)" userId="44cfe5cf-6afa-491c-83b9-ab1cc0f4aea2" providerId="ADAL" clId="{92F5F5B8-5E58-4E68-AAD1-74726AA10A39}" dt="2021-10-18T19:18:27.248" v="8359" actId="14100"/>
          <ac:picMkLst>
            <pc:docMk/>
            <pc:sldMk cId="551142179" sldId="271"/>
            <ac:picMk id="5" creationId="{03FC460E-704C-440B-BB0E-BA1A83353AFE}"/>
          </ac:picMkLst>
        </pc:picChg>
        <pc:picChg chg="add mod">
          <ac:chgData name="Joshua Waters 2020 (N0916167)" userId="44cfe5cf-6afa-491c-83b9-ab1cc0f4aea2" providerId="ADAL" clId="{92F5F5B8-5E58-4E68-AAD1-74726AA10A39}" dt="2021-10-18T19:18:29.132" v="8360" actId="14100"/>
          <ac:picMkLst>
            <pc:docMk/>
            <pc:sldMk cId="551142179" sldId="271"/>
            <ac:picMk id="7" creationId="{4ED8C62D-0F52-4156-94C4-26928DE93C85}"/>
          </ac:picMkLst>
        </pc:picChg>
        <pc:picChg chg="add mod">
          <ac:chgData name="Joshua Waters 2020 (N0916167)" userId="44cfe5cf-6afa-491c-83b9-ab1cc0f4aea2" providerId="ADAL" clId="{92F5F5B8-5E58-4E68-AAD1-74726AA10A39}" dt="2021-10-18T19:19:43.797" v="8512" actId="1076"/>
          <ac:picMkLst>
            <pc:docMk/>
            <pc:sldMk cId="551142179" sldId="271"/>
            <ac:picMk id="9" creationId="{D38B273D-71CE-4D74-BE37-4B24EA3D03A9}"/>
          </ac:picMkLst>
        </pc:picChg>
      </pc:sldChg>
      <pc:sldChg chg="addSp delSp modSp new mod setBg modAnim modNotesTx">
        <pc:chgData name="Joshua Waters 2020 (N0916167)" userId="44cfe5cf-6afa-491c-83b9-ab1cc0f4aea2" providerId="ADAL" clId="{92F5F5B8-5E58-4E68-AAD1-74726AA10A39}" dt="2021-10-22T21:49:53.503" v="16636" actId="20577"/>
        <pc:sldMkLst>
          <pc:docMk/>
          <pc:sldMk cId="3363215942" sldId="272"/>
        </pc:sldMkLst>
        <pc:spChg chg="mod">
          <ac:chgData name="Joshua Waters 2020 (N0916167)" userId="44cfe5cf-6afa-491c-83b9-ab1cc0f4aea2" providerId="ADAL" clId="{92F5F5B8-5E58-4E68-AAD1-74726AA10A39}" dt="2021-10-18T19:58:52.241" v="9490" actId="26606"/>
          <ac:spMkLst>
            <pc:docMk/>
            <pc:sldMk cId="3363215942" sldId="272"/>
            <ac:spMk id="2" creationId="{7ECA5744-1680-4992-930E-40D25FA73972}"/>
          </ac:spMkLst>
        </pc:spChg>
        <pc:spChg chg="add del mod ord">
          <ac:chgData name="Joshua Waters 2020 (N0916167)" userId="44cfe5cf-6afa-491c-83b9-ab1cc0f4aea2" providerId="ADAL" clId="{92F5F5B8-5E58-4E68-AAD1-74726AA10A39}" dt="2021-10-22T21:49:53.503" v="16636" actId="20577"/>
          <ac:spMkLst>
            <pc:docMk/>
            <pc:sldMk cId="3363215942" sldId="272"/>
            <ac:spMk id="3" creationId="{8F46CD2E-BEA6-4DE4-AF70-8A2DF39D73FA}"/>
          </ac:spMkLst>
        </pc:spChg>
        <pc:spChg chg="add del">
          <ac:chgData name="Joshua Waters 2020 (N0916167)" userId="44cfe5cf-6afa-491c-83b9-ab1cc0f4aea2" providerId="ADAL" clId="{92F5F5B8-5E58-4E68-AAD1-74726AA10A39}" dt="2021-10-18T19:58:52.241" v="9490" actId="26606"/>
          <ac:spMkLst>
            <pc:docMk/>
            <pc:sldMk cId="3363215942" sldId="272"/>
            <ac:spMk id="16" creationId="{1A95671B-3CC6-4792-9114-B74FAEA224E6}"/>
          </ac:spMkLst>
        </pc:spChg>
        <pc:picChg chg="add del mod">
          <ac:chgData name="Joshua Waters 2020 (N0916167)" userId="44cfe5cf-6afa-491c-83b9-ab1cc0f4aea2" providerId="ADAL" clId="{92F5F5B8-5E58-4E68-AAD1-74726AA10A39}" dt="2021-10-18T19:30:33.736" v="9054" actId="931"/>
          <ac:picMkLst>
            <pc:docMk/>
            <pc:sldMk cId="3363215942" sldId="272"/>
            <ac:picMk id="5" creationId="{04D6E1C4-0233-417D-A129-BBECD519D6EE}"/>
          </ac:picMkLst>
        </pc:picChg>
        <pc:picChg chg="add del">
          <ac:chgData name="Joshua Waters 2020 (N0916167)" userId="44cfe5cf-6afa-491c-83b9-ab1cc0f4aea2" providerId="ADAL" clId="{92F5F5B8-5E58-4E68-AAD1-74726AA10A39}" dt="2021-10-18T19:30:58.931" v="9163" actId="22"/>
          <ac:picMkLst>
            <pc:docMk/>
            <pc:sldMk cId="3363215942" sldId="272"/>
            <ac:picMk id="7" creationId="{976CD396-E3AF-47A1-B787-F55EEED6E49F}"/>
          </ac:picMkLst>
        </pc:picChg>
        <pc:picChg chg="add del mod">
          <ac:chgData name="Joshua Waters 2020 (N0916167)" userId="44cfe5cf-6afa-491c-83b9-ab1cc0f4aea2" providerId="ADAL" clId="{92F5F5B8-5E58-4E68-AAD1-74726AA10A39}" dt="2021-10-18T19:52:15.700" v="9171" actId="478"/>
          <ac:picMkLst>
            <pc:docMk/>
            <pc:sldMk cId="3363215942" sldId="272"/>
            <ac:picMk id="9" creationId="{192C5B33-1795-4F08-8C61-00F7BBC53A51}"/>
          </ac:picMkLst>
        </pc:picChg>
        <pc:picChg chg="add mod">
          <ac:chgData name="Joshua Waters 2020 (N0916167)" userId="44cfe5cf-6afa-491c-83b9-ab1cc0f4aea2" providerId="ADAL" clId="{92F5F5B8-5E58-4E68-AAD1-74726AA10A39}" dt="2021-10-18T19:58:52.241" v="9490" actId="26606"/>
          <ac:picMkLst>
            <pc:docMk/>
            <pc:sldMk cId="3363215942" sldId="272"/>
            <ac:picMk id="11" creationId="{C0F30274-94E9-4494-ADC4-58FD0E736336}"/>
          </ac:picMkLst>
        </pc:picChg>
      </pc:sldChg>
      <pc:sldChg chg="addSp modSp new mod setBg modAnim modNotesTx">
        <pc:chgData name="Joshua Waters 2020 (N0916167)" userId="44cfe5cf-6afa-491c-83b9-ab1cc0f4aea2" providerId="ADAL" clId="{92F5F5B8-5E58-4E68-AAD1-74726AA10A39}" dt="2021-10-18T20:38:08.621" v="12112" actId="20577"/>
        <pc:sldMkLst>
          <pc:docMk/>
          <pc:sldMk cId="4196488410" sldId="273"/>
        </pc:sldMkLst>
        <pc:spChg chg="mod">
          <ac:chgData name="Joshua Waters 2020 (N0916167)" userId="44cfe5cf-6afa-491c-83b9-ab1cc0f4aea2" providerId="ADAL" clId="{92F5F5B8-5E58-4E68-AAD1-74726AA10A39}" dt="2021-10-18T20:34:44.936" v="12082" actId="255"/>
          <ac:spMkLst>
            <pc:docMk/>
            <pc:sldMk cId="4196488410" sldId="273"/>
            <ac:spMk id="2" creationId="{A5BE208A-36F2-4642-A3FD-6CEBC1E559C2}"/>
          </ac:spMkLst>
        </pc:spChg>
        <pc:spChg chg="mod">
          <ac:chgData name="Joshua Waters 2020 (N0916167)" userId="44cfe5cf-6afa-491c-83b9-ab1cc0f4aea2" providerId="ADAL" clId="{92F5F5B8-5E58-4E68-AAD1-74726AA10A39}" dt="2021-10-18T20:38:08.621" v="12112" actId="20577"/>
          <ac:spMkLst>
            <pc:docMk/>
            <pc:sldMk cId="4196488410" sldId="273"/>
            <ac:spMk id="3" creationId="{8A57CC5C-1DBC-41B2-B5F7-7B50FF6DD34E}"/>
          </ac:spMkLst>
        </pc:spChg>
        <pc:spChg chg="add">
          <ac:chgData name="Joshua Waters 2020 (N0916167)" userId="44cfe5cf-6afa-491c-83b9-ab1cc0f4aea2" providerId="ADAL" clId="{92F5F5B8-5E58-4E68-AAD1-74726AA10A39}" dt="2021-10-18T20:02:15.338" v="9819" actId="26606"/>
          <ac:spMkLst>
            <pc:docMk/>
            <pc:sldMk cId="4196488410" sldId="273"/>
            <ac:spMk id="10" creationId="{9427AF5F-9A0E-42B7-A252-FD64C9885F9C}"/>
          </ac:spMkLst>
        </pc:spChg>
        <pc:picChg chg="add mod">
          <ac:chgData name="Joshua Waters 2020 (N0916167)" userId="44cfe5cf-6afa-491c-83b9-ab1cc0f4aea2" providerId="ADAL" clId="{92F5F5B8-5E58-4E68-AAD1-74726AA10A39}" dt="2021-10-18T20:03:43.367" v="9988" actId="1076"/>
          <ac:picMkLst>
            <pc:docMk/>
            <pc:sldMk cId="4196488410" sldId="273"/>
            <ac:picMk id="5" creationId="{2EDD9789-B5DB-4139-BA11-0CF552EA5DD9}"/>
          </ac:picMkLst>
        </pc:picChg>
      </pc:sldChg>
      <pc:sldChg chg="addSp modSp new mod ord setBg modAnim modNotesTx">
        <pc:chgData name="Joshua Waters 2020 (N0916167)" userId="44cfe5cf-6afa-491c-83b9-ab1cc0f4aea2" providerId="ADAL" clId="{92F5F5B8-5E58-4E68-AAD1-74726AA10A39}" dt="2021-10-24T00:24:05.611" v="17419" actId="20577"/>
        <pc:sldMkLst>
          <pc:docMk/>
          <pc:sldMk cId="2489931770" sldId="274"/>
        </pc:sldMkLst>
        <pc:spChg chg="mod">
          <ac:chgData name="Joshua Waters 2020 (N0916167)" userId="44cfe5cf-6afa-491c-83b9-ab1cc0f4aea2" providerId="ADAL" clId="{92F5F5B8-5E58-4E68-AAD1-74726AA10A39}" dt="2021-10-18T20:34:49.901" v="12083" actId="255"/>
          <ac:spMkLst>
            <pc:docMk/>
            <pc:sldMk cId="2489931770" sldId="274"/>
            <ac:spMk id="2" creationId="{CE15BB3B-8070-4917-85B0-4CAA77EEEAA9}"/>
          </ac:spMkLst>
        </pc:spChg>
        <pc:spChg chg="mod">
          <ac:chgData name="Joshua Waters 2020 (N0916167)" userId="44cfe5cf-6afa-491c-83b9-ab1cc0f4aea2" providerId="ADAL" clId="{92F5F5B8-5E58-4E68-AAD1-74726AA10A39}" dt="2021-10-18T20:35:04.965" v="12088" actId="14100"/>
          <ac:spMkLst>
            <pc:docMk/>
            <pc:sldMk cId="2489931770" sldId="274"/>
            <ac:spMk id="3" creationId="{C026B25B-2657-4716-992E-CB6C395A5BD5}"/>
          </ac:spMkLst>
        </pc:spChg>
        <pc:spChg chg="add">
          <ac:chgData name="Joshua Waters 2020 (N0916167)" userId="44cfe5cf-6afa-491c-83b9-ab1cc0f4aea2" providerId="ADAL" clId="{92F5F5B8-5E58-4E68-AAD1-74726AA10A39}" dt="2021-10-18T20:34:31.365" v="12081" actId="26606"/>
          <ac:spMkLst>
            <pc:docMk/>
            <pc:sldMk cId="2489931770" sldId="274"/>
            <ac:spMk id="10" creationId="{80DF40B2-80F7-4E71-B46C-284163F3654A}"/>
          </ac:spMkLst>
        </pc:spChg>
        <pc:picChg chg="add mod">
          <ac:chgData name="Joshua Waters 2020 (N0916167)" userId="44cfe5cf-6afa-491c-83b9-ab1cc0f4aea2" providerId="ADAL" clId="{92F5F5B8-5E58-4E68-AAD1-74726AA10A39}" dt="2021-10-18T20:34:31.365" v="12081" actId="26606"/>
          <ac:picMkLst>
            <pc:docMk/>
            <pc:sldMk cId="2489931770" sldId="274"/>
            <ac:picMk id="5" creationId="{B79EB2DA-DC13-44B7-B30E-D2A047F91F30}"/>
          </ac:picMkLst>
        </pc:picChg>
      </pc:sldChg>
      <pc:sldChg chg="addSp delSp modSp new mod setBg modAnim modNotesTx">
        <pc:chgData name="Joshua Waters 2020 (N0916167)" userId="44cfe5cf-6afa-491c-83b9-ab1cc0f4aea2" providerId="ADAL" clId="{92F5F5B8-5E58-4E68-AAD1-74726AA10A39}" dt="2021-10-24T00:23:48.236" v="17384"/>
        <pc:sldMkLst>
          <pc:docMk/>
          <pc:sldMk cId="1699222379" sldId="275"/>
        </pc:sldMkLst>
        <pc:spChg chg="mod">
          <ac:chgData name="Joshua Waters 2020 (N0916167)" userId="44cfe5cf-6afa-491c-83b9-ab1cc0f4aea2" providerId="ADAL" clId="{92F5F5B8-5E58-4E68-AAD1-74726AA10A39}" dt="2021-10-18T20:14:21.808" v="11039" actId="255"/>
          <ac:spMkLst>
            <pc:docMk/>
            <pc:sldMk cId="1699222379" sldId="275"/>
            <ac:spMk id="2" creationId="{A8C2303A-C8CA-42FC-8B47-4459D59F3B22}"/>
          </ac:spMkLst>
        </pc:spChg>
        <pc:spChg chg="mod">
          <ac:chgData name="Joshua Waters 2020 (N0916167)" userId="44cfe5cf-6afa-491c-83b9-ab1cc0f4aea2" providerId="ADAL" clId="{92F5F5B8-5E58-4E68-AAD1-74726AA10A39}" dt="2021-10-24T00:23:34.411" v="17383" actId="20577"/>
          <ac:spMkLst>
            <pc:docMk/>
            <pc:sldMk cId="1699222379" sldId="275"/>
            <ac:spMk id="3" creationId="{E8EED344-718D-407C-A768-41E167E7FBF1}"/>
          </ac:spMkLst>
        </pc:spChg>
        <pc:spChg chg="add del">
          <ac:chgData name="Joshua Waters 2020 (N0916167)" userId="44cfe5cf-6afa-491c-83b9-ab1cc0f4aea2" providerId="ADAL" clId="{92F5F5B8-5E58-4E68-AAD1-74726AA10A39}" dt="2021-10-18T20:14:01.575" v="11034" actId="26606"/>
          <ac:spMkLst>
            <pc:docMk/>
            <pc:sldMk cId="1699222379" sldId="275"/>
            <ac:spMk id="10" creationId="{9427AF5F-9A0E-42B7-A252-FD64C9885F9C}"/>
          </ac:spMkLst>
        </pc:spChg>
        <pc:spChg chg="add del">
          <ac:chgData name="Joshua Waters 2020 (N0916167)" userId="44cfe5cf-6afa-491c-83b9-ab1cc0f4aea2" providerId="ADAL" clId="{92F5F5B8-5E58-4E68-AAD1-74726AA10A39}" dt="2021-10-18T20:14:06.631" v="11037" actId="26606"/>
          <ac:spMkLst>
            <pc:docMk/>
            <pc:sldMk cId="1699222379" sldId="275"/>
            <ac:spMk id="12" creationId="{1A95671B-3CC6-4792-9114-B74FAEA224E6}"/>
          </ac:spMkLst>
        </pc:spChg>
        <pc:spChg chg="add">
          <ac:chgData name="Joshua Waters 2020 (N0916167)" userId="44cfe5cf-6afa-491c-83b9-ab1cc0f4aea2" providerId="ADAL" clId="{92F5F5B8-5E58-4E68-AAD1-74726AA10A39}" dt="2021-10-18T20:14:06.631" v="11037" actId="26606"/>
          <ac:spMkLst>
            <pc:docMk/>
            <pc:sldMk cId="1699222379" sldId="275"/>
            <ac:spMk id="17" creationId="{9427AF5F-9A0E-42B7-A252-FD64C9885F9C}"/>
          </ac:spMkLst>
        </pc:spChg>
        <pc:picChg chg="add mod">
          <ac:chgData name="Joshua Waters 2020 (N0916167)" userId="44cfe5cf-6afa-491c-83b9-ab1cc0f4aea2" providerId="ADAL" clId="{92F5F5B8-5E58-4E68-AAD1-74726AA10A39}" dt="2021-10-18T20:36:39.559" v="12099" actId="1076"/>
          <ac:picMkLst>
            <pc:docMk/>
            <pc:sldMk cId="1699222379" sldId="275"/>
            <ac:picMk id="5" creationId="{8AB982BB-1486-4BAB-92B1-A304B27FDDFB}"/>
          </ac:picMkLst>
        </pc:picChg>
      </pc:sldChg>
      <pc:sldChg chg="addSp delSp modSp new mod modAnim modNotesTx">
        <pc:chgData name="Joshua Waters 2020 (N0916167)" userId="44cfe5cf-6afa-491c-83b9-ab1cc0f4aea2" providerId="ADAL" clId="{92F5F5B8-5E58-4E68-AAD1-74726AA10A39}" dt="2021-10-18T20:57:33.229" v="13949"/>
        <pc:sldMkLst>
          <pc:docMk/>
          <pc:sldMk cId="230212596" sldId="276"/>
        </pc:sldMkLst>
        <pc:spChg chg="mod">
          <ac:chgData name="Joshua Waters 2020 (N0916167)" userId="44cfe5cf-6afa-491c-83b9-ab1cc0f4aea2" providerId="ADAL" clId="{92F5F5B8-5E58-4E68-AAD1-74726AA10A39}" dt="2021-10-18T20:44:05.903" v="12509" actId="20577"/>
          <ac:spMkLst>
            <pc:docMk/>
            <pc:sldMk cId="230212596" sldId="276"/>
            <ac:spMk id="2" creationId="{86BE8119-7E5C-4E22-9D08-972858E44C78}"/>
          </ac:spMkLst>
        </pc:spChg>
        <pc:spChg chg="mod">
          <ac:chgData name="Joshua Waters 2020 (N0916167)" userId="44cfe5cf-6afa-491c-83b9-ab1cc0f4aea2" providerId="ADAL" clId="{92F5F5B8-5E58-4E68-AAD1-74726AA10A39}" dt="2021-10-18T20:51:48.337" v="13190" actId="14100"/>
          <ac:spMkLst>
            <pc:docMk/>
            <pc:sldMk cId="230212596" sldId="276"/>
            <ac:spMk id="3" creationId="{410BBA83-3471-412D-8ADB-AAA4682D5FB2}"/>
          </ac:spMkLst>
        </pc:spChg>
        <pc:graphicFrameChg chg="add mod modGraphic">
          <ac:chgData name="Joshua Waters 2020 (N0916167)" userId="44cfe5cf-6afa-491c-83b9-ab1cc0f4aea2" providerId="ADAL" clId="{92F5F5B8-5E58-4E68-AAD1-74726AA10A39}" dt="2021-10-18T20:56:13.909" v="13669" actId="207"/>
          <ac:graphicFrameMkLst>
            <pc:docMk/>
            <pc:sldMk cId="230212596" sldId="276"/>
            <ac:graphicFrameMk id="6" creationId="{E6DA863B-4548-4D79-B310-68D9AF4880A1}"/>
          </ac:graphicFrameMkLst>
        </pc:graphicFrameChg>
        <pc:picChg chg="add del mod">
          <ac:chgData name="Joshua Waters 2020 (N0916167)" userId="44cfe5cf-6afa-491c-83b9-ab1cc0f4aea2" providerId="ADAL" clId="{92F5F5B8-5E58-4E68-AAD1-74726AA10A39}" dt="2021-10-18T20:44:33.119" v="12611" actId="478"/>
          <ac:picMkLst>
            <pc:docMk/>
            <pc:sldMk cId="230212596" sldId="276"/>
            <ac:picMk id="5" creationId="{DFDD277B-63D8-4735-A443-DB518A96A416}"/>
          </ac:picMkLst>
        </pc:picChg>
        <pc:picChg chg="add del mod">
          <ac:chgData name="Joshua Waters 2020 (N0916167)" userId="44cfe5cf-6afa-491c-83b9-ab1cc0f4aea2" providerId="ADAL" clId="{92F5F5B8-5E58-4E68-AAD1-74726AA10A39}" dt="2021-10-18T20:49:51.770" v="13026" actId="22"/>
          <ac:picMkLst>
            <pc:docMk/>
            <pc:sldMk cId="230212596" sldId="276"/>
            <ac:picMk id="8" creationId="{D89CE5D6-6D3A-41B1-B7CC-B0A492D480E1}"/>
          </ac:picMkLst>
        </pc:picChg>
        <pc:picChg chg="add mod">
          <ac:chgData name="Joshua Waters 2020 (N0916167)" userId="44cfe5cf-6afa-491c-83b9-ab1cc0f4aea2" providerId="ADAL" clId="{92F5F5B8-5E58-4E68-AAD1-74726AA10A39}" dt="2021-10-18T20:56:06.246" v="13666" actId="1076"/>
          <ac:picMkLst>
            <pc:docMk/>
            <pc:sldMk cId="230212596" sldId="276"/>
            <ac:picMk id="10" creationId="{181CBC04-516E-4060-AABB-39D18CF4AAA9}"/>
          </ac:picMkLst>
        </pc:picChg>
        <pc:picChg chg="add mod">
          <ac:chgData name="Joshua Waters 2020 (N0916167)" userId="44cfe5cf-6afa-491c-83b9-ab1cc0f4aea2" providerId="ADAL" clId="{92F5F5B8-5E58-4E68-AAD1-74726AA10A39}" dt="2021-10-18T20:56:16.271" v="13670" actId="1076"/>
          <ac:picMkLst>
            <pc:docMk/>
            <pc:sldMk cId="230212596" sldId="276"/>
            <ac:picMk id="12" creationId="{0473C411-4C68-47DD-9349-F7F6842740A3}"/>
          </ac:picMkLst>
        </pc:picChg>
      </pc:sldChg>
      <pc:sldChg chg="addSp delSp modSp new mod setBg modAnim modNotesTx">
        <pc:chgData name="Joshua Waters 2020 (N0916167)" userId="44cfe5cf-6afa-491c-83b9-ab1cc0f4aea2" providerId="ADAL" clId="{92F5F5B8-5E58-4E68-AAD1-74726AA10A39}" dt="2021-10-18T21:06:12.462" v="14734"/>
        <pc:sldMkLst>
          <pc:docMk/>
          <pc:sldMk cId="3044011282" sldId="277"/>
        </pc:sldMkLst>
        <pc:spChg chg="mod">
          <ac:chgData name="Joshua Waters 2020 (N0916167)" userId="44cfe5cf-6afa-491c-83b9-ab1cc0f4aea2" providerId="ADAL" clId="{92F5F5B8-5E58-4E68-AAD1-74726AA10A39}" dt="2021-10-18T21:05:18.937" v="14680" actId="1076"/>
          <ac:spMkLst>
            <pc:docMk/>
            <pc:sldMk cId="3044011282" sldId="277"/>
            <ac:spMk id="2" creationId="{7DBCB0FD-31A2-4B91-8C63-F46C7B45F88A}"/>
          </ac:spMkLst>
        </pc:spChg>
        <pc:spChg chg="mod">
          <ac:chgData name="Joshua Waters 2020 (N0916167)" userId="44cfe5cf-6afa-491c-83b9-ab1cc0f4aea2" providerId="ADAL" clId="{92F5F5B8-5E58-4E68-AAD1-74726AA10A39}" dt="2021-10-18T21:05:20.984" v="14681" actId="1076"/>
          <ac:spMkLst>
            <pc:docMk/>
            <pc:sldMk cId="3044011282" sldId="277"/>
            <ac:spMk id="3" creationId="{C8527E23-8CA2-465E-8F69-BAA2FFECBC08}"/>
          </ac:spMkLst>
        </pc:spChg>
        <pc:spChg chg="add del">
          <ac:chgData name="Joshua Waters 2020 (N0916167)" userId="44cfe5cf-6afa-491c-83b9-ab1cc0f4aea2" providerId="ADAL" clId="{92F5F5B8-5E58-4E68-AAD1-74726AA10A39}" dt="2021-10-18T21:04:55.530" v="14674" actId="26606"/>
          <ac:spMkLst>
            <pc:docMk/>
            <pc:sldMk cId="3044011282" sldId="277"/>
            <ac:spMk id="10" creationId="{68AF5748-FED8-45BA-8631-26D1D10F3246}"/>
          </ac:spMkLst>
        </pc:spChg>
        <pc:spChg chg="add del">
          <ac:chgData name="Joshua Waters 2020 (N0916167)" userId="44cfe5cf-6afa-491c-83b9-ab1cc0f4aea2" providerId="ADAL" clId="{92F5F5B8-5E58-4E68-AAD1-74726AA10A39}" dt="2021-10-18T21:04:55.530" v="14674" actId="26606"/>
          <ac:spMkLst>
            <pc:docMk/>
            <pc:sldMk cId="3044011282" sldId="277"/>
            <ac:spMk id="12" creationId="{AF2F604E-43BE-4DC3-B983-E071523364F8}"/>
          </ac:spMkLst>
        </pc:spChg>
        <pc:spChg chg="add del">
          <ac:chgData name="Joshua Waters 2020 (N0916167)" userId="44cfe5cf-6afa-491c-83b9-ab1cc0f4aea2" providerId="ADAL" clId="{92F5F5B8-5E58-4E68-AAD1-74726AA10A39}" dt="2021-10-18T21:04:55.530" v="14674" actId="26606"/>
          <ac:spMkLst>
            <pc:docMk/>
            <pc:sldMk cId="3044011282" sldId="277"/>
            <ac:spMk id="14" creationId="{08C9B587-E65E-4B52-B37C-ABEBB6E87928}"/>
          </ac:spMkLst>
        </pc:spChg>
        <pc:picChg chg="add mod">
          <ac:chgData name="Joshua Waters 2020 (N0916167)" userId="44cfe5cf-6afa-491c-83b9-ab1cc0f4aea2" providerId="ADAL" clId="{92F5F5B8-5E58-4E68-AAD1-74726AA10A39}" dt="2021-10-18T21:05:16.106" v="14679" actId="1076"/>
          <ac:picMkLst>
            <pc:docMk/>
            <pc:sldMk cId="3044011282" sldId="277"/>
            <ac:picMk id="5" creationId="{F06D299C-9417-4FFB-AE99-BDAF879CFE6E}"/>
          </ac:picMkLst>
        </pc:picChg>
      </pc:sldChg>
      <pc:sldChg chg="addSp delSp modSp new mod setBg modAnim modNotesTx">
        <pc:chgData name="Joshua Waters 2020 (N0916167)" userId="44cfe5cf-6afa-491c-83b9-ab1cc0f4aea2" providerId="ADAL" clId="{92F5F5B8-5E58-4E68-AAD1-74726AA10A39}" dt="2021-10-18T21:31:02.111" v="15907"/>
        <pc:sldMkLst>
          <pc:docMk/>
          <pc:sldMk cId="3746743570" sldId="278"/>
        </pc:sldMkLst>
        <pc:spChg chg="mod">
          <ac:chgData name="Joshua Waters 2020 (N0916167)" userId="44cfe5cf-6afa-491c-83b9-ab1cc0f4aea2" providerId="ADAL" clId="{92F5F5B8-5E58-4E68-AAD1-74726AA10A39}" dt="2021-10-18T21:26:04.097" v="15070" actId="1076"/>
          <ac:spMkLst>
            <pc:docMk/>
            <pc:sldMk cId="3746743570" sldId="278"/>
            <ac:spMk id="2" creationId="{390A5B81-4C83-4E78-912B-1C9489F9697C}"/>
          </ac:spMkLst>
        </pc:spChg>
        <pc:spChg chg="mod">
          <ac:chgData name="Joshua Waters 2020 (N0916167)" userId="44cfe5cf-6afa-491c-83b9-ab1cc0f4aea2" providerId="ADAL" clId="{92F5F5B8-5E58-4E68-AAD1-74726AA10A39}" dt="2021-10-18T21:27:08.011" v="15229" actId="20577"/>
          <ac:spMkLst>
            <pc:docMk/>
            <pc:sldMk cId="3746743570" sldId="278"/>
            <ac:spMk id="3" creationId="{4386CAF2-8D0D-421C-9595-3175DD2A0774}"/>
          </ac:spMkLst>
        </pc:spChg>
        <pc:spChg chg="add del">
          <ac:chgData name="Joshua Waters 2020 (N0916167)" userId="44cfe5cf-6afa-491c-83b9-ab1cc0f4aea2" providerId="ADAL" clId="{92F5F5B8-5E58-4E68-AAD1-74726AA10A39}" dt="2021-10-18T21:25:36.668" v="15065" actId="26606"/>
          <ac:spMkLst>
            <pc:docMk/>
            <pc:sldMk cId="3746743570" sldId="278"/>
            <ac:spMk id="10" creationId="{80DF40B2-80F7-4E71-B46C-284163F3654A}"/>
          </ac:spMkLst>
        </pc:spChg>
        <pc:spChg chg="add">
          <ac:chgData name="Joshua Waters 2020 (N0916167)" userId="44cfe5cf-6afa-491c-83b9-ab1cc0f4aea2" providerId="ADAL" clId="{92F5F5B8-5E58-4E68-AAD1-74726AA10A39}" dt="2021-10-18T21:25:36.668" v="15065" actId="26606"/>
          <ac:spMkLst>
            <pc:docMk/>
            <pc:sldMk cId="3746743570" sldId="278"/>
            <ac:spMk id="15" creationId="{80DF40B2-80F7-4E71-B46C-284163F3654A}"/>
          </ac:spMkLst>
        </pc:spChg>
        <pc:picChg chg="add mod">
          <ac:chgData name="Joshua Waters 2020 (N0916167)" userId="44cfe5cf-6afa-491c-83b9-ab1cc0f4aea2" providerId="ADAL" clId="{92F5F5B8-5E58-4E68-AAD1-74726AA10A39}" dt="2021-10-18T21:24:45.418" v="15053" actId="26606"/>
          <ac:picMkLst>
            <pc:docMk/>
            <pc:sldMk cId="3746743570" sldId="278"/>
            <ac:picMk id="5" creationId="{98819DA1-6413-44D9-A62B-0D511020448C}"/>
          </ac:picMkLst>
        </pc:picChg>
      </pc:sldChg>
      <pc:sldChg chg="addSp delSp modSp new mod setBg">
        <pc:chgData name="Joshua Waters 2020 (N0916167)" userId="44cfe5cf-6afa-491c-83b9-ab1cc0f4aea2" providerId="ADAL" clId="{92F5F5B8-5E58-4E68-AAD1-74726AA10A39}" dt="2021-10-19T20:09:16.573" v="16609" actId="26606"/>
        <pc:sldMkLst>
          <pc:docMk/>
          <pc:sldMk cId="3514606259" sldId="279"/>
        </pc:sldMkLst>
        <pc:spChg chg="mod">
          <ac:chgData name="Joshua Waters 2020 (N0916167)" userId="44cfe5cf-6afa-491c-83b9-ab1cc0f4aea2" providerId="ADAL" clId="{92F5F5B8-5E58-4E68-AAD1-74726AA10A39}" dt="2021-10-19T20:09:16.573" v="16609" actId="26606"/>
          <ac:spMkLst>
            <pc:docMk/>
            <pc:sldMk cId="3514606259" sldId="279"/>
            <ac:spMk id="2" creationId="{A6135F01-D049-4D79-8CBC-5949639E7ABB}"/>
          </ac:spMkLst>
        </pc:spChg>
        <pc:spChg chg="del mod">
          <ac:chgData name="Joshua Waters 2020 (N0916167)" userId="44cfe5cf-6afa-491c-83b9-ab1cc0f4aea2" providerId="ADAL" clId="{92F5F5B8-5E58-4E68-AAD1-74726AA10A39}" dt="2021-10-19T20:09:16.573" v="16609" actId="26606"/>
          <ac:spMkLst>
            <pc:docMk/>
            <pc:sldMk cId="3514606259" sldId="279"/>
            <ac:spMk id="3" creationId="{3BC13C04-663E-4F83-8513-60C16CF8E26D}"/>
          </ac:spMkLst>
        </pc:spChg>
        <pc:spChg chg="add">
          <ac:chgData name="Joshua Waters 2020 (N0916167)" userId="44cfe5cf-6afa-491c-83b9-ab1cc0f4aea2" providerId="ADAL" clId="{92F5F5B8-5E58-4E68-AAD1-74726AA10A39}" dt="2021-10-19T20:09:16.573" v="16609" actId="26606"/>
          <ac:spMkLst>
            <pc:docMk/>
            <pc:sldMk cId="3514606259" sldId="279"/>
            <ac:spMk id="9" creationId="{B819A166-7571-4003-A6B8-B62034C3ED30}"/>
          </ac:spMkLst>
        </pc:spChg>
        <pc:graphicFrameChg chg="add">
          <ac:chgData name="Joshua Waters 2020 (N0916167)" userId="44cfe5cf-6afa-491c-83b9-ab1cc0f4aea2" providerId="ADAL" clId="{92F5F5B8-5E58-4E68-AAD1-74726AA10A39}" dt="2021-10-19T20:09:16.573" v="16609" actId="26606"/>
          <ac:graphicFrameMkLst>
            <pc:docMk/>
            <pc:sldMk cId="3514606259" sldId="279"/>
            <ac:graphicFrameMk id="5" creationId="{33F9C6C8-64D0-44C5-A80E-DA1256E46E5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E2DBE-8ACC-4140-8A3C-26F0606181D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91DF0BF-DDE9-4F94-B69E-F7FFC090DFBF}">
      <dgm:prSet/>
      <dgm:spPr/>
      <dgm:t>
        <a:bodyPr/>
        <a:lstStyle/>
        <a:p>
          <a:r>
            <a:rPr lang="en-GB" dirty="0"/>
            <a:t>What does it need to work?</a:t>
          </a:r>
          <a:endParaRPr lang="en-US" dirty="0"/>
        </a:p>
      </dgm:t>
    </dgm:pt>
    <dgm:pt modelId="{6FFC7F3E-0FCA-41A9-AB24-47F1E9C7484B}" type="parTrans" cxnId="{5A432D0D-BBDC-43CD-BE80-F325E5A72DBE}">
      <dgm:prSet/>
      <dgm:spPr/>
      <dgm:t>
        <a:bodyPr/>
        <a:lstStyle/>
        <a:p>
          <a:endParaRPr lang="en-US"/>
        </a:p>
      </dgm:t>
    </dgm:pt>
    <dgm:pt modelId="{0B5E5E68-100C-4F51-B938-850B434F9D3D}" type="sibTrans" cxnId="{5A432D0D-BBDC-43CD-BE80-F325E5A72DBE}">
      <dgm:prSet/>
      <dgm:spPr/>
      <dgm:t>
        <a:bodyPr/>
        <a:lstStyle/>
        <a:p>
          <a:endParaRPr lang="en-US"/>
        </a:p>
      </dgm:t>
    </dgm:pt>
    <dgm:pt modelId="{E240790D-3102-466D-8174-99D6CB913DB4}">
      <dgm:prSet/>
      <dgm:spPr/>
      <dgm:t>
        <a:bodyPr/>
        <a:lstStyle/>
        <a:p>
          <a:r>
            <a:rPr lang="en-GB" dirty="0"/>
            <a:t>User to input height and mass</a:t>
          </a:r>
          <a:endParaRPr lang="en-US" dirty="0"/>
        </a:p>
      </dgm:t>
    </dgm:pt>
    <dgm:pt modelId="{32B08316-8F74-47D1-8F09-FFDB16FCD489}" type="parTrans" cxnId="{706B10F3-8823-4599-8290-0D148D3271CA}">
      <dgm:prSet/>
      <dgm:spPr/>
      <dgm:t>
        <a:bodyPr/>
        <a:lstStyle/>
        <a:p>
          <a:endParaRPr lang="en-US"/>
        </a:p>
      </dgm:t>
    </dgm:pt>
    <dgm:pt modelId="{18A47389-5737-456A-BD71-046C14CD4978}" type="sibTrans" cxnId="{706B10F3-8823-4599-8290-0D148D3271CA}">
      <dgm:prSet/>
      <dgm:spPr/>
      <dgm:t>
        <a:bodyPr/>
        <a:lstStyle/>
        <a:p>
          <a:endParaRPr lang="en-US"/>
        </a:p>
      </dgm:t>
    </dgm:pt>
    <dgm:pt modelId="{A8825E18-BBDF-4CB9-B246-4C26DB06AD01}">
      <dgm:prSet/>
      <dgm:spPr/>
      <dgm:t>
        <a:bodyPr/>
        <a:lstStyle/>
        <a:p>
          <a:r>
            <a:rPr lang="en-GB" dirty="0"/>
            <a:t>Check against average ranges</a:t>
          </a:r>
          <a:endParaRPr lang="en-US" dirty="0"/>
        </a:p>
      </dgm:t>
    </dgm:pt>
    <dgm:pt modelId="{810DD8C1-6997-4CDA-8DAC-D9A8BFABDF52}" type="parTrans" cxnId="{D7EFC122-E779-4D15-A7F6-F24C36340BE2}">
      <dgm:prSet/>
      <dgm:spPr/>
      <dgm:t>
        <a:bodyPr/>
        <a:lstStyle/>
        <a:p>
          <a:endParaRPr lang="en-US"/>
        </a:p>
      </dgm:t>
    </dgm:pt>
    <dgm:pt modelId="{079F9AFA-0CD3-41A0-9A7D-FD3FA1688038}" type="sibTrans" cxnId="{D7EFC122-E779-4D15-A7F6-F24C36340BE2}">
      <dgm:prSet/>
      <dgm:spPr/>
      <dgm:t>
        <a:bodyPr/>
        <a:lstStyle/>
        <a:p>
          <a:endParaRPr lang="en-US"/>
        </a:p>
      </dgm:t>
    </dgm:pt>
    <dgm:pt modelId="{2A87BD0C-0FE8-4D90-A249-2A93840B8440}">
      <dgm:prSet/>
      <dgm:spPr/>
      <dgm:t>
        <a:bodyPr/>
        <a:lstStyle/>
        <a:p>
          <a:r>
            <a:rPr lang="en-GB"/>
            <a:t>What data structures do we need for this?</a:t>
          </a:r>
          <a:endParaRPr lang="en-US"/>
        </a:p>
      </dgm:t>
    </dgm:pt>
    <dgm:pt modelId="{AE8A6AFE-6238-4D39-B33A-F1AADA24DF70}" type="parTrans" cxnId="{858174D8-7E8B-46E7-ACE2-6B11F08FF62A}">
      <dgm:prSet/>
      <dgm:spPr/>
      <dgm:t>
        <a:bodyPr/>
        <a:lstStyle/>
        <a:p>
          <a:endParaRPr lang="en-US"/>
        </a:p>
      </dgm:t>
    </dgm:pt>
    <dgm:pt modelId="{5A62D395-51C6-4FB7-B766-752EC0BAD204}" type="sibTrans" cxnId="{858174D8-7E8B-46E7-ACE2-6B11F08FF62A}">
      <dgm:prSet/>
      <dgm:spPr/>
      <dgm:t>
        <a:bodyPr/>
        <a:lstStyle/>
        <a:p>
          <a:endParaRPr lang="en-US"/>
        </a:p>
      </dgm:t>
    </dgm:pt>
    <dgm:pt modelId="{8FF2D004-3DE2-46D5-AB30-953342A5F291}">
      <dgm:prSet/>
      <dgm:spPr/>
      <dgm:t>
        <a:bodyPr/>
        <a:lstStyle/>
        <a:p>
          <a:r>
            <a:rPr lang="en-GB" dirty="0"/>
            <a:t>Loop</a:t>
          </a:r>
          <a:endParaRPr lang="en-US" dirty="0"/>
        </a:p>
      </dgm:t>
    </dgm:pt>
    <dgm:pt modelId="{8A22EC3B-370D-4CEF-8928-0BBAE65C97BE}" type="parTrans" cxnId="{BF2B73A4-8E57-4A3B-B297-D835F02AB081}">
      <dgm:prSet/>
      <dgm:spPr/>
      <dgm:t>
        <a:bodyPr/>
        <a:lstStyle/>
        <a:p>
          <a:endParaRPr lang="en-US"/>
        </a:p>
      </dgm:t>
    </dgm:pt>
    <dgm:pt modelId="{DB11781A-25AF-42EE-8669-198A19F1600A}" type="sibTrans" cxnId="{BF2B73A4-8E57-4A3B-B297-D835F02AB081}">
      <dgm:prSet/>
      <dgm:spPr/>
      <dgm:t>
        <a:bodyPr/>
        <a:lstStyle/>
        <a:p>
          <a:endParaRPr lang="en-US"/>
        </a:p>
      </dgm:t>
    </dgm:pt>
    <dgm:pt modelId="{69D0ED34-1C0F-4ABE-A2E3-676DAB12A40B}">
      <dgm:prSet/>
      <dgm:spPr/>
      <dgm:t>
        <a:bodyPr/>
        <a:lstStyle/>
        <a:p>
          <a:r>
            <a:rPr lang="en-GB" dirty="0"/>
            <a:t>If condition</a:t>
          </a:r>
          <a:endParaRPr lang="en-US" dirty="0"/>
        </a:p>
      </dgm:t>
    </dgm:pt>
    <dgm:pt modelId="{BD28C855-7447-4C45-AA4A-675E03ACB55A}" type="parTrans" cxnId="{92164505-CE68-4D1B-B960-1B2C2ECB2B1F}">
      <dgm:prSet/>
      <dgm:spPr/>
      <dgm:t>
        <a:bodyPr/>
        <a:lstStyle/>
        <a:p>
          <a:endParaRPr lang="en-US"/>
        </a:p>
      </dgm:t>
    </dgm:pt>
    <dgm:pt modelId="{785860DF-5EA5-49C6-A5D8-D9A82E73851B}" type="sibTrans" cxnId="{92164505-CE68-4D1B-B960-1B2C2ECB2B1F}">
      <dgm:prSet/>
      <dgm:spPr/>
      <dgm:t>
        <a:bodyPr/>
        <a:lstStyle/>
        <a:p>
          <a:endParaRPr lang="en-US"/>
        </a:p>
      </dgm:t>
    </dgm:pt>
    <dgm:pt modelId="{D510B1F8-7EEF-4F8D-AABD-DED67A04BFA5}">
      <dgm:prSet/>
      <dgm:spPr/>
      <dgm:t>
        <a:bodyPr/>
        <a:lstStyle/>
        <a:p>
          <a:r>
            <a:rPr lang="en-GB" dirty="0"/>
            <a:t>Input/Output</a:t>
          </a:r>
          <a:endParaRPr lang="en-US" dirty="0"/>
        </a:p>
      </dgm:t>
    </dgm:pt>
    <dgm:pt modelId="{A8A14FB1-1A28-4DB3-BE7B-B10EB09BFC3E}" type="parTrans" cxnId="{41C99C70-3155-4978-BCB6-A2EC0B5073FC}">
      <dgm:prSet/>
      <dgm:spPr/>
      <dgm:t>
        <a:bodyPr/>
        <a:lstStyle/>
        <a:p>
          <a:endParaRPr lang="en-US"/>
        </a:p>
      </dgm:t>
    </dgm:pt>
    <dgm:pt modelId="{9F3AF55A-4F12-4F63-9F44-DF90E88E9AFA}" type="sibTrans" cxnId="{41C99C70-3155-4978-BCB6-A2EC0B5073FC}">
      <dgm:prSet/>
      <dgm:spPr/>
      <dgm:t>
        <a:bodyPr/>
        <a:lstStyle/>
        <a:p>
          <a:endParaRPr lang="en-US"/>
        </a:p>
      </dgm:t>
    </dgm:pt>
    <dgm:pt modelId="{010E7FC3-1F68-47B2-94C1-1F39886E58DD}">
      <dgm:prSet/>
      <dgm:spPr/>
      <dgm:t>
        <a:bodyPr/>
        <a:lstStyle/>
        <a:p>
          <a:r>
            <a:rPr lang="en-US" dirty="0"/>
            <a:t>Variables (data storage)</a:t>
          </a:r>
        </a:p>
      </dgm:t>
    </dgm:pt>
    <dgm:pt modelId="{82024234-AF81-4A96-BBB6-CB6168345951}" type="parTrans" cxnId="{7EE9A738-99A9-4B92-9B1F-911DEA4AD81F}">
      <dgm:prSet/>
      <dgm:spPr/>
      <dgm:t>
        <a:bodyPr/>
        <a:lstStyle/>
        <a:p>
          <a:endParaRPr lang="en-GB"/>
        </a:p>
      </dgm:t>
    </dgm:pt>
    <dgm:pt modelId="{2B903A23-E85F-42AD-9803-AD0D18633623}" type="sibTrans" cxnId="{7EE9A738-99A9-4B92-9B1F-911DEA4AD81F}">
      <dgm:prSet/>
      <dgm:spPr/>
      <dgm:t>
        <a:bodyPr/>
        <a:lstStyle/>
        <a:p>
          <a:endParaRPr lang="en-GB"/>
        </a:p>
      </dgm:t>
    </dgm:pt>
    <dgm:pt modelId="{AEDCC872-396F-48FA-A105-40B16CD3EEF6}" type="pres">
      <dgm:prSet presAssocID="{585E2DBE-8ACC-4140-8A3C-26F0606181D5}" presName="linear" presStyleCnt="0">
        <dgm:presLayoutVars>
          <dgm:dir/>
          <dgm:animLvl val="lvl"/>
          <dgm:resizeHandles val="exact"/>
        </dgm:presLayoutVars>
      </dgm:prSet>
      <dgm:spPr/>
    </dgm:pt>
    <dgm:pt modelId="{DAE32859-C5E7-4BB7-9F7C-F0C01685AB33}" type="pres">
      <dgm:prSet presAssocID="{A91DF0BF-DDE9-4F94-B69E-F7FFC090DFBF}" presName="parentLin" presStyleCnt="0"/>
      <dgm:spPr/>
    </dgm:pt>
    <dgm:pt modelId="{0DAEF866-6044-49E2-B735-E1EE00E967F8}" type="pres">
      <dgm:prSet presAssocID="{A91DF0BF-DDE9-4F94-B69E-F7FFC090DFBF}" presName="parentLeftMargin" presStyleLbl="node1" presStyleIdx="0" presStyleCnt="2"/>
      <dgm:spPr/>
    </dgm:pt>
    <dgm:pt modelId="{58D6330F-B71E-4BE2-9E9D-57B695A7F45A}" type="pres">
      <dgm:prSet presAssocID="{A91DF0BF-DDE9-4F94-B69E-F7FFC090DFBF}" presName="parentText" presStyleLbl="node1" presStyleIdx="0" presStyleCnt="2">
        <dgm:presLayoutVars>
          <dgm:chMax val="0"/>
          <dgm:bulletEnabled val="1"/>
        </dgm:presLayoutVars>
      </dgm:prSet>
      <dgm:spPr/>
    </dgm:pt>
    <dgm:pt modelId="{BAEDECFD-FEE3-4004-B801-43B01E4BFCD4}" type="pres">
      <dgm:prSet presAssocID="{A91DF0BF-DDE9-4F94-B69E-F7FFC090DFBF}" presName="negativeSpace" presStyleCnt="0"/>
      <dgm:spPr/>
    </dgm:pt>
    <dgm:pt modelId="{2630A120-5502-4932-B459-6FB7ABFE8EF1}" type="pres">
      <dgm:prSet presAssocID="{A91DF0BF-DDE9-4F94-B69E-F7FFC090DFBF}" presName="childText" presStyleLbl="conFgAcc1" presStyleIdx="0" presStyleCnt="2">
        <dgm:presLayoutVars>
          <dgm:bulletEnabled val="1"/>
        </dgm:presLayoutVars>
      </dgm:prSet>
      <dgm:spPr/>
    </dgm:pt>
    <dgm:pt modelId="{40F7D4E9-A286-4930-A94C-2FDA8DEDD310}" type="pres">
      <dgm:prSet presAssocID="{0B5E5E68-100C-4F51-B938-850B434F9D3D}" presName="spaceBetweenRectangles" presStyleCnt="0"/>
      <dgm:spPr/>
    </dgm:pt>
    <dgm:pt modelId="{6AFD3CCA-93CA-4039-B9E2-C5C28B021035}" type="pres">
      <dgm:prSet presAssocID="{2A87BD0C-0FE8-4D90-A249-2A93840B8440}" presName="parentLin" presStyleCnt="0"/>
      <dgm:spPr/>
    </dgm:pt>
    <dgm:pt modelId="{BF327543-1D06-441F-9923-19DA3681DA0D}" type="pres">
      <dgm:prSet presAssocID="{2A87BD0C-0FE8-4D90-A249-2A93840B8440}" presName="parentLeftMargin" presStyleLbl="node1" presStyleIdx="0" presStyleCnt="2"/>
      <dgm:spPr/>
    </dgm:pt>
    <dgm:pt modelId="{B53AE057-7D04-43DF-8F3D-8F7ACC2FFBAA}" type="pres">
      <dgm:prSet presAssocID="{2A87BD0C-0FE8-4D90-A249-2A93840B8440}" presName="parentText" presStyleLbl="node1" presStyleIdx="1" presStyleCnt="2">
        <dgm:presLayoutVars>
          <dgm:chMax val="0"/>
          <dgm:bulletEnabled val="1"/>
        </dgm:presLayoutVars>
      </dgm:prSet>
      <dgm:spPr/>
    </dgm:pt>
    <dgm:pt modelId="{7B1DC089-D85E-4EA8-B7AB-04110A1D38F4}" type="pres">
      <dgm:prSet presAssocID="{2A87BD0C-0FE8-4D90-A249-2A93840B8440}" presName="negativeSpace" presStyleCnt="0"/>
      <dgm:spPr/>
    </dgm:pt>
    <dgm:pt modelId="{B3FBB4FB-B098-4834-A679-4E786DAB0E42}" type="pres">
      <dgm:prSet presAssocID="{2A87BD0C-0FE8-4D90-A249-2A93840B8440}" presName="childText" presStyleLbl="conFgAcc1" presStyleIdx="1" presStyleCnt="2">
        <dgm:presLayoutVars>
          <dgm:bulletEnabled val="1"/>
        </dgm:presLayoutVars>
      </dgm:prSet>
      <dgm:spPr/>
    </dgm:pt>
  </dgm:ptLst>
  <dgm:cxnLst>
    <dgm:cxn modelId="{9C487C02-7844-49FC-8356-2D0DD60EDCFA}" type="presOf" srcId="{585E2DBE-8ACC-4140-8A3C-26F0606181D5}" destId="{AEDCC872-396F-48FA-A105-40B16CD3EEF6}" srcOrd="0" destOrd="0" presId="urn:microsoft.com/office/officeart/2005/8/layout/list1"/>
    <dgm:cxn modelId="{92164505-CE68-4D1B-B960-1B2C2ECB2B1F}" srcId="{2A87BD0C-0FE8-4D90-A249-2A93840B8440}" destId="{69D0ED34-1C0F-4ABE-A2E3-676DAB12A40B}" srcOrd="1" destOrd="0" parTransId="{BD28C855-7447-4C45-AA4A-675E03ACB55A}" sibTransId="{785860DF-5EA5-49C6-A5D8-D9A82E73851B}"/>
    <dgm:cxn modelId="{5A432D0D-BBDC-43CD-BE80-F325E5A72DBE}" srcId="{585E2DBE-8ACC-4140-8A3C-26F0606181D5}" destId="{A91DF0BF-DDE9-4F94-B69E-F7FFC090DFBF}" srcOrd="0" destOrd="0" parTransId="{6FFC7F3E-0FCA-41A9-AB24-47F1E9C7484B}" sibTransId="{0B5E5E68-100C-4F51-B938-850B434F9D3D}"/>
    <dgm:cxn modelId="{D7EFC122-E779-4D15-A7F6-F24C36340BE2}" srcId="{A91DF0BF-DDE9-4F94-B69E-F7FFC090DFBF}" destId="{A8825E18-BBDF-4CB9-B246-4C26DB06AD01}" srcOrd="1" destOrd="0" parTransId="{810DD8C1-6997-4CDA-8DAC-D9A8BFABDF52}" sibTransId="{079F9AFA-0CD3-41A0-9A7D-FD3FA1688038}"/>
    <dgm:cxn modelId="{B9F8EF2F-F72D-4210-B3A9-39D90D58F4A3}" type="presOf" srcId="{69D0ED34-1C0F-4ABE-A2E3-676DAB12A40B}" destId="{B3FBB4FB-B098-4834-A679-4E786DAB0E42}" srcOrd="0" destOrd="1" presId="urn:microsoft.com/office/officeart/2005/8/layout/list1"/>
    <dgm:cxn modelId="{9FDDE633-2FB8-451F-8E52-FBFDBBB6B71B}" type="presOf" srcId="{8FF2D004-3DE2-46D5-AB30-953342A5F291}" destId="{B3FBB4FB-B098-4834-A679-4E786DAB0E42}" srcOrd="0" destOrd="0" presId="urn:microsoft.com/office/officeart/2005/8/layout/list1"/>
    <dgm:cxn modelId="{7EE9A738-99A9-4B92-9B1F-911DEA4AD81F}" srcId="{2A87BD0C-0FE8-4D90-A249-2A93840B8440}" destId="{010E7FC3-1F68-47B2-94C1-1F39886E58DD}" srcOrd="3" destOrd="0" parTransId="{82024234-AF81-4A96-BBB6-CB6168345951}" sibTransId="{2B903A23-E85F-42AD-9803-AD0D18633623}"/>
    <dgm:cxn modelId="{8CB7633F-8D6A-470B-BD85-E39584DD618C}" type="presOf" srcId="{2A87BD0C-0FE8-4D90-A249-2A93840B8440}" destId="{B53AE057-7D04-43DF-8F3D-8F7ACC2FFBAA}" srcOrd="1" destOrd="0" presId="urn:microsoft.com/office/officeart/2005/8/layout/list1"/>
    <dgm:cxn modelId="{CEAC7569-AAE1-4B35-9764-70228C5C0768}" type="presOf" srcId="{E240790D-3102-466D-8174-99D6CB913DB4}" destId="{2630A120-5502-4932-B459-6FB7ABFE8EF1}" srcOrd="0" destOrd="0" presId="urn:microsoft.com/office/officeart/2005/8/layout/list1"/>
    <dgm:cxn modelId="{41C99C70-3155-4978-BCB6-A2EC0B5073FC}" srcId="{2A87BD0C-0FE8-4D90-A249-2A93840B8440}" destId="{D510B1F8-7EEF-4F8D-AABD-DED67A04BFA5}" srcOrd="2" destOrd="0" parTransId="{A8A14FB1-1A28-4DB3-BE7B-B10EB09BFC3E}" sibTransId="{9F3AF55A-4F12-4F63-9F44-DF90E88E9AFA}"/>
    <dgm:cxn modelId="{55A55A76-C3A1-485B-A5BC-6F4ECA3EA181}" type="presOf" srcId="{2A87BD0C-0FE8-4D90-A249-2A93840B8440}" destId="{BF327543-1D06-441F-9923-19DA3681DA0D}" srcOrd="0" destOrd="0" presId="urn:microsoft.com/office/officeart/2005/8/layout/list1"/>
    <dgm:cxn modelId="{E5F2B77F-5B43-4BE9-9C37-6ECBF360FEBD}" type="presOf" srcId="{A91DF0BF-DDE9-4F94-B69E-F7FFC090DFBF}" destId="{58D6330F-B71E-4BE2-9E9D-57B695A7F45A}" srcOrd="1" destOrd="0" presId="urn:microsoft.com/office/officeart/2005/8/layout/list1"/>
    <dgm:cxn modelId="{0C4C0181-20A0-414F-A4AE-1FF2437FA0DC}" type="presOf" srcId="{D510B1F8-7EEF-4F8D-AABD-DED67A04BFA5}" destId="{B3FBB4FB-B098-4834-A679-4E786DAB0E42}" srcOrd="0" destOrd="2" presId="urn:microsoft.com/office/officeart/2005/8/layout/list1"/>
    <dgm:cxn modelId="{BF2B73A4-8E57-4A3B-B297-D835F02AB081}" srcId="{2A87BD0C-0FE8-4D90-A249-2A93840B8440}" destId="{8FF2D004-3DE2-46D5-AB30-953342A5F291}" srcOrd="0" destOrd="0" parTransId="{8A22EC3B-370D-4CEF-8928-0BBAE65C97BE}" sibTransId="{DB11781A-25AF-42EE-8669-198A19F1600A}"/>
    <dgm:cxn modelId="{4771CDB5-C455-45D0-8A90-A692FDBBAFCD}" type="presOf" srcId="{010E7FC3-1F68-47B2-94C1-1F39886E58DD}" destId="{B3FBB4FB-B098-4834-A679-4E786DAB0E42}" srcOrd="0" destOrd="3" presId="urn:microsoft.com/office/officeart/2005/8/layout/list1"/>
    <dgm:cxn modelId="{858174D8-7E8B-46E7-ACE2-6B11F08FF62A}" srcId="{585E2DBE-8ACC-4140-8A3C-26F0606181D5}" destId="{2A87BD0C-0FE8-4D90-A249-2A93840B8440}" srcOrd="1" destOrd="0" parTransId="{AE8A6AFE-6238-4D39-B33A-F1AADA24DF70}" sibTransId="{5A62D395-51C6-4FB7-B766-752EC0BAD204}"/>
    <dgm:cxn modelId="{5D533FD9-0F30-45E6-8FDD-21710BF45252}" type="presOf" srcId="{A91DF0BF-DDE9-4F94-B69E-F7FFC090DFBF}" destId="{0DAEF866-6044-49E2-B735-E1EE00E967F8}" srcOrd="0" destOrd="0" presId="urn:microsoft.com/office/officeart/2005/8/layout/list1"/>
    <dgm:cxn modelId="{6D394DDF-E938-4229-8246-A70F522648B1}" type="presOf" srcId="{A8825E18-BBDF-4CB9-B246-4C26DB06AD01}" destId="{2630A120-5502-4932-B459-6FB7ABFE8EF1}" srcOrd="0" destOrd="1" presId="urn:microsoft.com/office/officeart/2005/8/layout/list1"/>
    <dgm:cxn modelId="{706B10F3-8823-4599-8290-0D148D3271CA}" srcId="{A91DF0BF-DDE9-4F94-B69E-F7FFC090DFBF}" destId="{E240790D-3102-466D-8174-99D6CB913DB4}" srcOrd="0" destOrd="0" parTransId="{32B08316-8F74-47D1-8F09-FFDB16FCD489}" sibTransId="{18A47389-5737-456A-BD71-046C14CD4978}"/>
    <dgm:cxn modelId="{0F9F83E0-638E-4BD6-A8E0-B31E6551E618}" type="presParOf" srcId="{AEDCC872-396F-48FA-A105-40B16CD3EEF6}" destId="{DAE32859-C5E7-4BB7-9F7C-F0C01685AB33}" srcOrd="0" destOrd="0" presId="urn:microsoft.com/office/officeart/2005/8/layout/list1"/>
    <dgm:cxn modelId="{874E18E4-3F8E-45C3-996E-696D0BE16316}" type="presParOf" srcId="{DAE32859-C5E7-4BB7-9F7C-F0C01685AB33}" destId="{0DAEF866-6044-49E2-B735-E1EE00E967F8}" srcOrd="0" destOrd="0" presId="urn:microsoft.com/office/officeart/2005/8/layout/list1"/>
    <dgm:cxn modelId="{434DA4C3-8962-4554-9031-E89C5D318970}" type="presParOf" srcId="{DAE32859-C5E7-4BB7-9F7C-F0C01685AB33}" destId="{58D6330F-B71E-4BE2-9E9D-57B695A7F45A}" srcOrd="1" destOrd="0" presId="urn:microsoft.com/office/officeart/2005/8/layout/list1"/>
    <dgm:cxn modelId="{52878E8D-5B9C-44F2-8B58-8FD7557616F8}" type="presParOf" srcId="{AEDCC872-396F-48FA-A105-40B16CD3EEF6}" destId="{BAEDECFD-FEE3-4004-B801-43B01E4BFCD4}" srcOrd="1" destOrd="0" presId="urn:microsoft.com/office/officeart/2005/8/layout/list1"/>
    <dgm:cxn modelId="{D5475D1F-8655-42D6-BF6F-E2C61BCA70D2}" type="presParOf" srcId="{AEDCC872-396F-48FA-A105-40B16CD3EEF6}" destId="{2630A120-5502-4932-B459-6FB7ABFE8EF1}" srcOrd="2" destOrd="0" presId="urn:microsoft.com/office/officeart/2005/8/layout/list1"/>
    <dgm:cxn modelId="{CFD0E43E-896F-4E1E-A1F5-DFBE7BCC4C48}" type="presParOf" srcId="{AEDCC872-396F-48FA-A105-40B16CD3EEF6}" destId="{40F7D4E9-A286-4930-A94C-2FDA8DEDD310}" srcOrd="3" destOrd="0" presId="urn:microsoft.com/office/officeart/2005/8/layout/list1"/>
    <dgm:cxn modelId="{BAFF24AB-5BCB-4F0F-B701-40EDA72103AD}" type="presParOf" srcId="{AEDCC872-396F-48FA-A105-40B16CD3EEF6}" destId="{6AFD3CCA-93CA-4039-B9E2-C5C28B021035}" srcOrd="4" destOrd="0" presId="urn:microsoft.com/office/officeart/2005/8/layout/list1"/>
    <dgm:cxn modelId="{3DCDCD44-C841-491F-B76D-DE236D1B0C1F}" type="presParOf" srcId="{6AFD3CCA-93CA-4039-B9E2-C5C28B021035}" destId="{BF327543-1D06-441F-9923-19DA3681DA0D}" srcOrd="0" destOrd="0" presId="urn:microsoft.com/office/officeart/2005/8/layout/list1"/>
    <dgm:cxn modelId="{E6FA3ED1-CDFA-4DDD-95E0-2A911C3E4939}" type="presParOf" srcId="{6AFD3CCA-93CA-4039-B9E2-C5C28B021035}" destId="{B53AE057-7D04-43DF-8F3D-8F7ACC2FFBAA}" srcOrd="1" destOrd="0" presId="urn:microsoft.com/office/officeart/2005/8/layout/list1"/>
    <dgm:cxn modelId="{DEEDB447-F361-4C71-A890-362CF1954E15}" type="presParOf" srcId="{AEDCC872-396F-48FA-A105-40B16CD3EEF6}" destId="{7B1DC089-D85E-4EA8-B7AB-04110A1D38F4}" srcOrd="5" destOrd="0" presId="urn:microsoft.com/office/officeart/2005/8/layout/list1"/>
    <dgm:cxn modelId="{02931B31-E691-4FC7-A990-6957DE0622BC}" type="presParOf" srcId="{AEDCC872-396F-48FA-A105-40B16CD3EEF6}" destId="{B3FBB4FB-B098-4834-A679-4E786DAB0E4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B9CD3-320C-4D00-A4E7-0C86E94B883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C5C8E31-C030-43CE-ACEE-82E2698892F4}">
      <dgm:prSet/>
      <dgm:spPr/>
      <dgm:t>
        <a:bodyPr/>
        <a:lstStyle/>
        <a:p>
          <a:r>
            <a:rPr lang="en-GB"/>
            <a:t>Please post any questions in chat</a:t>
          </a:r>
          <a:endParaRPr lang="en-US"/>
        </a:p>
      </dgm:t>
    </dgm:pt>
    <dgm:pt modelId="{6F35E40E-46E5-427C-A247-FF9B73F924A9}" type="parTrans" cxnId="{3D9D2C93-333B-468D-BCC0-224F314C3F38}">
      <dgm:prSet/>
      <dgm:spPr/>
      <dgm:t>
        <a:bodyPr/>
        <a:lstStyle/>
        <a:p>
          <a:endParaRPr lang="en-US"/>
        </a:p>
      </dgm:t>
    </dgm:pt>
    <dgm:pt modelId="{8A974A82-0F9B-491B-82D6-0137272FD9A7}" type="sibTrans" cxnId="{3D9D2C93-333B-468D-BCC0-224F314C3F38}">
      <dgm:prSet/>
      <dgm:spPr/>
      <dgm:t>
        <a:bodyPr/>
        <a:lstStyle/>
        <a:p>
          <a:endParaRPr lang="en-US"/>
        </a:p>
      </dgm:t>
    </dgm:pt>
    <dgm:pt modelId="{3538BB15-FD9C-4C3E-9D5D-3D72B7921180}">
      <dgm:prSet/>
      <dgm:spPr/>
      <dgm:t>
        <a:bodyPr/>
        <a:lstStyle/>
        <a:p>
          <a:r>
            <a:rPr lang="en-GB"/>
            <a:t>Feel free to ask any questions in the #first-year or #support channels</a:t>
          </a:r>
          <a:endParaRPr lang="en-US"/>
        </a:p>
      </dgm:t>
    </dgm:pt>
    <dgm:pt modelId="{B52800B4-B540-4E81-8D99-5FE56DC22B40}" type="parTrans" cxnId="{C3974CC4-0B36-4DA2-9F13-3ED1D6FEFFA0}">
      <dgm:prSet/>
      <dgm:spPr/>
      <dgm:t>
        <a:bodyPr/>
        <a:lstStyle/>
        <a:p>
          <a:endParaRPr lang="en-US"/>
        </a:p>
      </dgm:t>
    </dgm:pt>
    <dgm:pt modelId="{1A9E1F06-4E56-4530-8069-D70A5A4B400D}" type="sibTrans" cxnId="{C3974CC4-0B36-4DA2-9F13-3ED1D6FEFFA0}">
      <dgm:prSet/>
      <dgm:spPr/>
      <dgm:t>
        <a:bodyPr/>
        <a:lstStyle/>
        <a:p>
          <a:endParaRPr lang="en-US"/>
        </a:p>
      </dgm:t>
    </dgm:pt>
    <dgm:pt modelId="{D201B562-BC20-491A-9C44-52C105F5A133}" type="pres">
      <dgm:prSet presAssocID="{844B9CD3-320C-4D00-A4E7-0C86E94B8839}" presName="linear" presStyleCnt="0">
        <dgm:presLayoutVars>
          <dgm:animLvl val="lvl"/>
          <dgm:resizeHandles val="exact"/>
        </dgm:presLayoutVars>
      </dgm:prSet>
      <dgm:spPr/>
    </dgm:pt>
    <dgm:pt modelId="{FBEBC8B6-5606-4FAE-A473-BAD3F8D59211}" type="pres">
      <dgm:prSet presAssocID="{DC5C8E31-C030-43CE-ACEE-82E2698892F4}" presName="parentText" presStyleLbl="node1" presStyleIdx="0" presStyleCnt="2">
        <dgm:presLayoutVars>
          <dgm:chMax val="0"/>
          <dgm:bulletEnabled val="1"/>
        </dgm:presLayoutVars>
      </dgm:prSet>
      <dgm:spPr/>
    </dgm:pt>
    <dgm:pt modelId="{055B02CF-3BF1-4E21-9DE6-6956ACA41F67}" type="pres">
      <dgm:prSet presAssocID="{8A974A82-0F9B-491B-82D6-0137272FD9A7}" presName="spacer" presStyleCnt="0"/>
      <dgm:spPr/>
    </dgm:pt>
    <dgm:pt modelId="{661E1C6F-AE12-4620-9C63-D124BE8F3BF7}" type="pres">
      <dgm:prSet presAssocID="{3538BB15-FD9C-4C3E-9D5D-3D72B7921180}" presName="parentText" presStyleLbl="node1" presStyleIdx="1" presStyleCnt="2">
        <dgm:presLayoutVars>
          <dgm:chMax val="0"/>
          <dgm:bulletEnabled val="1"/>
        </dgm:presLayoutVars>
      </dgm:prSet>
      <dgm:spPr/>
    </dgm:pt>
  </dgm:ptLst>
  <dgm:cxnLst>
    <dgm:cxn modelId="{47CFD52B-1A28-4938-817A-4369ADC08B22}" type="presOf" srcId="{844B9CD3-320C-4D00-A4E7-0C86E94B8839}" destId="{D201B562-BC20-491A-9C44-52C105F5A133}" srcOrd="0" destOrd="0" presId="urn:microsoft.com/office/officeart/2005/8/layout/vList2"/>
    <dgm:cxn modelId="{FB507E6D-1308-4F15-A2C8-7C16990C5A0C}" type="presOf" srcId="{3538BB15-FD9C-4C3E-9D5D-3D72B7921180}" destId="{661E1C6F-AE12-4620-9C63-D124BE8F3BF7}" srcOrd="0" destOrd="0" presId="urn:microsoft.com/office/officeart/2005/8/layout/vList2"/>
    <dgm:cxn modelId="{3D9D2C93-333B-468D-BCC0-224F314C3F38}" srcId="{844B9CD3-320C-4D00-A4E7-0C86E94B8839}" destId="{DC5C8E31-C030-43CE-ACEE-82E2698892F4}" srcOrd="0" destOrd="0" parTransId="{6F35E40E-46E5-427C-A247-FF9B73F924A9}" sibTransId="{8A974A82-0F9B-491B-82D6-0137272FD9A7}"/>
    <dgm:cxn modelId="{106547BA-CAC5-4886-A159-ADE3DC6D40C5}" type="presOf" srcId="{DC5C8E31-C030-43CE-ACEE-82E2698892F4}" destId="{FBEBC8B6-5606-4FAE-A473-BAD3F8D59211}" srcOrd="0" destOrd="0" presId="urn:microsoft.com/office/officeart/2005/8/layout/vList2"/>
    <dgm:cxn modelId="{C3974CC4-0B36-4DA2-9F13-3ED1D6FEFFA0}" srcId="{844B9CD3-320C-4D00-A4E7-0C86E94B8839}" destId="{3538BB15-FD9C-4C3E-9D5D-3D72B7921180}" srcOrd="1" destOrd="0" parTransId="{B52800B4-B540-4E81-8D99-5FE56DC22B40}" sibTransId="{1A9E1F06-4E56-4530-8069-D70A5A4B400D}"/>
    <dgm:cxn modelId="{FFA63FC1-8F6E-4947-A04F-136CC45D7E35}" type="presParOf" srcId="{D201B562-BC20-491A-9C44-52C105F5A133}" destId="{FBEBC8B6-5606-4FAE-A473-BAD3F8D59211}" srcOrd="0" destOrd="0" presId="urn:microsoft.com/office/officeart/2005/8/layout/vList2"/>
    <dgm:cxn modelId="{FAC47249-9C70-404C-95E0-138896212CBE}" type="presParOf" srcId="{D201B562-BC20-491A-9C44-52C105F5A133}" destId="{055B02CF-3BF1-4E21-9DE6-6956ACA41F67}" srcOrd="1" destOrd="0" presId="urn:microsoft.com/office/officeart/2005/8/layout/vList2"/>
    <dgm:cxn modelId="{9BFAD6AF-1818-49B1-B61B-C3C60A8A69B3}" type="presParOf" srcId="{D201B562-BC20-491A-9C44-52C105F5A133}" destId="{661E1C6F-AE12-4620-9C63-D124BE8F3BF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0A120-5502-4932-B459-6FB7ABFE8EF1}">
      <dsp:nvSpPr>
        <dsp:cNvPr id="0" name=""/>
        <dsp:cNvSpPr/>
      </dsp:nvSpPr>
      <dsp:spPr>
        <a:xfrm>
          <a:off x="0" y="392881"/>
          <a:ext cx="10515600" cy="13403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User to input height and mass</a:t>
          </a:r>
          <a:endParaRPr lang="en-US" sz="2300" kern="1200" dirty="0"/>
        </a:p>
        <a:p>
          <a:pPr marL="228600" lvl="1" indent="-228600" algn="l" defTabSz="1022350">
            <a:lnSpc>
              <a:spcPct val="90000"/>
            </a:lnSpc>
            <a:spcBef>
              <a:spcPct val="0"/>
            </a:spcBef>
            <a:spcAft>
              <a:spcPct val="15000"/>
            </a:spcAft>
            <a:buChar char="•"/>
          </a:pPr>
          <a:r>
            <a:rPr lang="en-GB" sz="2300" kern="1200" dirty="0"/>
            <a:t>Check against average ranges</a:t>
          </a:r>
          <a:endParaRPr lang="en-US" sz="2300" kern="1200" dirty="0"/>
        </a:p>
      </dsp:txBody>
      <dsp:txXfrm>
        <a:off x="0" y="392881"/>
        <a:ext cx="10515600" cy="1340325"/>
      </dsp:txXfrm>
    </dsp:sp>
    <dsp:sp modelId="{58D6330F-B71E-4BE2-9E9D-57B695A7F45A}">
      <dsp:nvSpPr>
        <dsp:cNvPr id="0" name=""/>
        <dsp:cNvSpPr/>
      </dsp:nvSpPr>
      <dsp:spPr>
        <a:xfrm>
          <a:off x="525780" y="53401"/>
          <a:ext cx="7360920" cy="678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GB" sz="2300" kern="1200" dirty="0"/>
            <a:t>What does it need to work?</a:t>
          </a:r>
          <a:endParaRPr lang="en-US" sz="2300" kern="1200" dirty="0"/>
        </a:p>
      </dsp:txBody>
      <dsp:txXfrm>
        <a:off x="558924" y="86545"/>
        <a:ext cx="7294632" cy="612672"/>
      </dsp:txXfrm>
    </dsp:sp>
    <dsp:sp modelId="{B3FBB4FB-B098-4834-A679-4E786DAB0E42}">
      <dsp:nvSpPr>
        <dsp:cNvPr id="0" name=""/>
        <dsp:cNvSpPr/>
      </dsp:nvSpPr>
      <dsp:spPr>
        <a:xfrm>
          <a:off x="0" y="2196886"/>
          <a:ext cx="10515600" cy="21010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Loop</a:t>
          </a:r>
          <a:endParaRPr lang="en-US" sz="2300" kern="1200" dirty="0"/>
        </a:p>
        <a:p>
          <a:pPr marL="228600" lvl="1" indent="-228600" algn="l" defTabSz="1022350">
            <a:lnSpc>
              <a:spcPct val="90000"/>
            </a:lnSpc>
            <a:spcBef>
              <a:spcPct val="0"/>
            </a:spcBef>
            <a:spcAft>
              <a:spcPct val="15000"/>
            </a:spcAft>
            <a:buChar char="•"/>
          </a:pPr>
          <a:r>
            <a:rPr lang="en-GB" sz="2300" kern="1200" dirty="0"/>
            <a:t>If condition</a:t>
          </a:r>
          <a:endParaRPr lang="en-US" sz="2300" kern="1200" dirty="0"/>
        </a:p>
        <a:p>
          <a:pPr marL="228600" lvl="1" indent="-228600" algn="l" defTabSz="1022350">
            <a:lnSpc>
              <a:spcPct val="90000"/>
            </a:lnSpc>
            <a:spcBef>
              <a:spcPct val="0"/>
            </a:spcBef>
            <a:spcAft>
              <a:spcPct val="15000"/>
            </a:spcAft>
            <a:buChar char="•"/>
          </a:pPr>
          <a:r>
            <a:rPr lang="en-GB" sz="2300" kern="1200" dirty="0"/>
            <a:t>Input/Output</a:t>
          </a:r>
          <a:endParaRPr lang="en-US" sz="2300" kern="1200" dirty="0"/>
        </a:p>
        <a:p>
          <a:pPr marL="228600" lvl="1" indent="-228600" algn="l" defTabSz="1022350">
            <a:lnSpc>
              <a:spcPct val="90000"/>
            </a:lnSpc>
            <a:spcBef>
              <a:spcPct val="0"/>
            </a:spcBef>
            <a:spcAft>
              <a:spcPct val="15000"/>
            </a:spcAft>
            <a:buChar char="•"/>
          </a:pPr>
          <a:r>
            <a:rPr lang="en-US" sz="2300" kern="1200" dirty="0"/>
            <a:t>Variables (data storage)</a:t>
          </a:r>
        </a:p>
      </dsp:txBody>
      <dsp:txXfrm>
        <a:off x="0" y="2196886"/>
        <a:ext cx="10515600" cy="2101050"/>
      </dsp:txXfrm>
    </dsp:sp>
    <dsp:sp modelId="{B53AE057-7D04-43DF-8F3D-8F7ACC2FFBAA}">
      <dsp:nvSpPr>
        <dsp:cNvPr id="0" name=""/>
        <dsp:cNvSpPr/>
      </dsp:nvSpPr>
      <dsp:spPr>
        <a:xfrm>
          <a:off x="525780" y="1857406"/>
          <a:ext cx="7360920"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GB" sz="2300" kern="1200"/>
            <a:t>What data structures do we need for this?</a:t>
          </a:r>
          <a:endParaRPr lang="en-US" sz="2300" kern="1200"/>
        </a:p>
      </dsp:txBody>
      <dsp:txXfrm>
        <a:off x="558924" y="1890550"/>
        <a:ext cx="7294632"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BC8B6-5606-4FAE-A473-BAD3F8D59211}">
      <dsp:nvSpPr>
        <dsp:cNvPr id="0" name=""/>
        <dsp:cNvSpPr/>
      </dsp:nvSpPr>
      <dsp:spPr>
        <a:xfrm>
          <a:off x="0" y="342357"/>
          <a:ext cx="6263640" cy="234950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a:t>Please post any questions in chat</a:t>
          </a:r>
          <a:endParaRPr lang="en-US" sz="4200" kern="1200"/>
        </a:p>
      </dsp:txBody>
      <dsp:txXfrm>
        <a:off x="114693" y="457050"/>
        <a:ext cx="6034254" cy="2120120"/>
      </dsp:txXfrm>
    </dsp:sp>
    <dsp:sp modelId="{661E1C6F-AE12-4620-9C63-D124BE8F3BF7}">
      <dsp:nvSpPr>
        <dsp:cNvPr id="0" name=""/>
        <dsp:cNvSpPr/>
      </dsp:nvSpPr>
      <dsp:spPr>
        <a:xfrm>
          <a:off x="0" y="2812824"/>
          <a:ext cx="6263640" cy="234950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a:t>Feel free to ask any questions in the #first-year or #support channels</a:t>
          </a:r>
          <a:endParaRPr lang="en-US" sz="4200" kern="1200"/>
        </a:p>
      </dsp:txBody>
      <dsp:txXfrm>
        <a:off x="114693" y="2927517"/>
        <a:ext cx="6034254" cy="2120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C0863-6DA5-4F9F-8D9F-10F840339B27}" type="datetimeFigureOut">
              <a:rPr lang="en-GB" smtClean="0"/>
              <a:t>24/10/2021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2E4426-1001-472C-B506-4200A8E128C5}" type="slidenum">
              <a:rPr lang="en-GB" smtClean="0"/>
              <a:t>‹#›</a:t>
            </a:fld>
            <a:endParaRPr lang="en-GB"/>
          </a:p>
        </p:txBody>
      </p:sp>
    </p:spTree>
    <p:extLst>
      <p:ext uri="{BB962C8B-B14F-4D97-AF65-F5344CB8AC3E}">
        <p14:creationId xmlns:p14="http://schemas.microsoft.com/office/powerpoint/2010/main" val="20796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schools.com/python/python_operators.as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first we’re going to setup your coding environment. The </a:t>
            </a:r>
            <a:r>
              <a:rPr lang="en-GB" dirty="0" err="1"/>
              <a:t>uni</a:t>
            </a:r>
            <a:r>
              <a:rPr lang="en-GB" dirty="0"/>
              <a:t> uses IDLE and it comes default with Python if you download it via the website, but it’s annoying and lacks far too many incredibly powerful features that most other tools have, to really be worth using</a:t>
            </a:r>
          </a:p>
          <a:p>
            <a:pPr marL="171450" indent="-171450">
              <a:buFontTx/>
              <a:buChar char="-"/>
            </a:pPr>
            <a:r>
              <a:rPr lang="en-GB" dirty="0"/>
              <a:t>The best coding solution for Python, in my opinion, is Visual Studio </a:t>
            </a:r>
            <a:r>
              <a:rPr lang="en-GB" i="0" dirty="0"/>
              <a:t>Code, NOT to be mixed up with Visual Studio. This is a code editor, but has one-click extension support meaning that you get very powerful tools with no fuss.</a:t>
            </a:r>
          </a:p>
          <a:p>
            <a:pPr marL="171450" indent="-171450">
              <a:buFontTx/>
              <a:buChar char="-"/>
            </a:pPr>
            <a:r>
              <a:rPr lang="en-GB" i="0" dirty="0"/>
              <a:t>These tools include:</a:t>
            </a:r>
          </a:p>
          <a:p>
            <a:pPr marL="628650" lvl="1" indent="-171450">
              <a:buFontTx/>
              <a:buChar char="-"/>
            </a:pPr>
            <a:r>
              <a:rPr lang="en-GB" i="0" dirty="0" err="1"/>
              <a:t>Intellisense</a:t>
            </a:r>
            <a:r>
              <a:rPr lang="en-GB" i="0" dirty="0"/>
              <a:t> – it predicts what you are typing and brings up suggestions</a:t>
            </a:r>
          </a:p>
          <a:p>
            <a:pPr marL="628650" lvl="1" indent="-171450">
              <a:buFontTx/>
              <a:buChar char="-"/>
            </a:pPr>
            <a:r>
              <a:rPr lang="en-GB" i="0" dirty="0"/>
              <a:t>Advanced search and find and replace functionality</a:t>
            </a:r>
          </a:p>
          <a:p>
            <a:pPr marL="628650" lvl="1" indent="-171450">
              <a:buFontTx/>
              <a:buChar char="-"/>
            </a:pPr>
            <a:r>
              <a:rPr lang="en-GB" i="0" dirty="0"/>
              <a:t>Debugging tools</a:t>
            </a:r>
          </a:p>
          <a:p>
            <a:pPr marL="628650" lvl="1" indent="-171450">
              <a:buFontTx/>
              <a:buChar char="-"/>
            </a:pPr>
            <a:r>
              <a:rPr lang="en-GB" i="0" dirty="0"/>
              <a:t>Warning and error handling in real time, not just when you run your program</a:t>
            </a:r>
          </a:p>
          <a:p>
            <a:pPr marL="628650" lvl="1" indent="-171450">
              <a:buFontTx/>
              <a:buChar char="-"/>
            </a:pPr>
            <a:r>
              <a:rPr lang="en-GB" i="0" dirty="0"/>
              <a:t>It looks nicer! You can customize your theme just how you like it :)</a:t>
            </a:r>
          </a:p>
          <a:p>
            <a:pPr marL="171450" indent="-171450">
              <a:buFontTx/>
              <a:buChar char="-"/>
            </a:pPr>
            <a:r>
              <a:rPr lang="en-GB" i="0" dirty="0" err="1"/>
              <a:t>Pycharm</a:t>
            </a:r>
            <a:r>
              <a:rPr lang="en-GB" i="0" dirty="0"/>
              <a:t> IDE by JetBrains is another good tool you could use but I suggest that for now it is too complex for you, but I do invite you to explore it in your own time</a:t>
            </a:r>
          </a:p>
          <a:p>
            <a:pPr marL="171450" indent="-171450">
              <a:buFontTx/>
              <a:buChar char="-"/>
            </a:pPr>
            <a:r>
              <a:rPr lang="en-GB" i="0" dirty="0"/>
              <a:t>I’ll put the download link in chat as well</a:t>
            </a:r>
          </a:p>
          <a:p>
            <a:pPr marL="171450" indent="-171450">
              <a:buFontTx/>
              <a:buChar char="-"/>
            </a:pPr>
            <a:r>
              <a:rPr lang="en-GB" i="0" dirty="0"/>
              <a:t>Download the one for your OS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Go through the process, make sure everyone is up to date before moving on</a:t>
            </a:r>
          </a:p>
          <a:p>
            <a:pPr marL="0" indent="0">
              <a:buFontTx/>
              <a:buNone/>
            </a:pPr>
            <a:endParaRPr lang="en-GB" i="0" dirty="0"/>
          </a:p>
        </p:txBody>
      </p:sp>
      <p:sp>
        <p:nvSpPr>
          <p:cNvPr id="4" name="Slide Number Placeholder 3"/>
          <p:cNvSpPr>
            <a:spLocks noGrp="1"/>
          </p:cNvSpPr>
          <p:nvPr>
            <p:ph type="sldNum" sz="quarter" idx="5"/>
          </p:nvPr>
        </p:nvSpPr>
        <p:spPr/>
        <p:txBody>
          <a:bodyPr/>
          <a:lstStyle/>
          <a:p>
            <a:fld id="{452E4426-1001-472C-B506-4200A8E128C5}" type="slidenum">
              <a:rPr lang="en-GB" smtClean="0"/>
              <a:t>2</a:t>
            </a:fld>
            <a:endParaRPr lang="en-GB"/>
          </a:p>
        </p:txBody>
      </p:sp>
    </p:spTree>
    <p:extLst>
      <p:ext uri="{BB962C8B-B14F-4D97-AF65-F5344CB8AC3E}">
        <p14:creationId xmlns:p14="http://schemas.microsoft.com/office/powerpoint/2010/main" val="3509414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Scope is the area of a program where an object (e.g. variable) that has a certain name, can be identified</a:t>
            </a:r>
          </a:p>
          <a:p>
            <a:pPr marL="628650" lvl="1" indent="-171450">
              <a:buFontTx/>
              <a:buChar char="-"/>
            </a:pPr>
            <a:r>
              <a:rPr lang="en-GB" dirty="0"/>
              <a:t>If you declare a variable inside a function, that variable is only accessible inside that function</a:t>
            </a:r>
          </a:p>
          <a:p>
            <a:pPr marL="628650" lvl="1" indent="-171450">
              <a:buFontTx/>
              <a:buChar char="-"/>
            </a:pPr>
            <a:r>
              <a:rPr lang="en-GB" dirty="0"/>
              <a:t>If you declare a variable outside a function, that variable can be accessible inside a function (within its own container)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example, which print statement </a:t>
            </a:r>
            <a:r>
              <a:rPr lang="en-GB" i="1" dirty="0"/>
              <a:t>won’t</a:t>
            </a:r>
            <a:r>
              <a:rPr lang="en-GB" dirty="0"/>
              <a:t>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bottom one, because “</a:t>
            </a:r>
            <a:r>
              <a:rPr lang="en-GB" dirty="0" err="1"/>
              <a:t>this_variable</a:t>
            </a:r>
            <a:r>
              <a:rPr lang="en-GB" dirty="0"/>
              <a:t>” is outside of the scope of the function it was declared inside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Scope does get a lot more complex than this when you have name overloading, classes, functions in functions, etc. But you don’t need to worry about that quite yet</a:t>
            </a:r>
          </a:p>
        </p:txBody>
      </p:sp>
      <p:sp>
        <p:nvSpPr>
          <p:cNvPr id="4" name="Slide Number Placeholder 3"/>
          <p:cNvSpPr>
            <a:spLocks noGrp="1"/>
          </p:cNvSpPr>
          <p:nvPr>
            <p:ph type="sldNum" sz="quarter" idx="5"/>
          </p:nvPr>
        </p:nvSpPr>
        <p:spPr/>
        <p:txBody>
          <a:bodyPr/>
          <a:lstStyle/>
          <a:p>
            <a:fld id="{452E4426-1001-472C-B506-4200A8E128C5}" type="slidenum">
              <a:rPr lang="en-GB" smtClean="0"/>
              <a:t>11</a:t>
            </a:fld>
            <a:endParaRPr lang="en-GB"/>
          </a:p>
        </p:txBody>
      </p:sp>
    </p:spTree>
    <p:extLst>
      <p:ext uri="{BB962C8B-B14F-4D97-AF65-F5344CB8AC3E}">
        <p14:creationId xmlns:p14="http://schemas.microsoft.com/office/powerpoint/2010/main" val="277468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Use the tab key to indent code inwards (although VSC will likely do this for you because it’s smart)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In Python, indentation is absolutely required for the program to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In most other languages, indentation is purely aesthetical and is not required for program functionality HOWEVER you should always still do it properly</a:t>
            </a:r>
          </a:p>
        </p:txBody>
      </p:sp>
      <p:sp>
        <p:nvSpPr>
          <p:cNvPr id="4" name="Slide Number Placeholder 3"/>
          <p:cNvSpPr>
            <a:spLocks noGrp="1"/>
          </p:cNvSpPr>
          <p:nvPr>
            <p:ph type="sldNum" sz="quarter" idx="5"/>
          </p:nvPr>
        </p:nvSpPr>
        <p:spPr/>
        <p:txBody>
          <a:bodyPr/>
          <a:lstStyle/>
          <a:p>
            <a:fld id="{452E4426-1001-472C-B506-4200A8E128C5}" type="slidenum">
              <a:rPr lang="en-GB" smtClean="0"/>
              <a:t>12</a:t>
            </a:fld>
            <a:endParaRPr lang="en-GB"/>
          </a:p>
        </p:txBody>
      </p:sp>
    </p:spTree>
    <p:extLst>
      <p:ext uri="{BB962C8B-B14F-4D97-AF65-F5344CB8AC3E}">
        <p14:creationId xmlns:p14="http://schemas.microsoft.com/office/powerpoint/2010/main" val="356579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Anyway… let’s get back to the program; user input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Let’s say we want height to be in meters and mass to be in kg</a:t>
            </a:r>
          </a:p>
          <a:p>
            <a:pPr marL="171450" indent="-171450">
              <a:buFontTx/>
              <a:buChar char="-"/>
            </a:pPr>
            <a:r>
              <a:rPr lang="en-GB" dirty="0"/>
              <a:t>Now we do the same with mass</a:t>
            </a:r>
          </a:p>
          <a:p>
            <a:pPr marL="171450" indent="-171450">
              <a:buFontTx/>
              <a:buChar char="-"/>
            </a:pPr>
            <a:r>
              <a:rPr lang="en-GB" dirty="0"/>
              <a:t>What would we replace if we wanted height to be an integer?</a:t>
            </a:r>
          </a:p>
        </p:txBody>
      </p:sp>
      <p:sp>
        <p:nvSpPr>
          <p:cNvPr id="4" name="Slide Number Placeholder 3"/>
          <p:cNvSpPr>
            <a:spLocks noGrp="1"/>
          </p:cNvSpPr>
          <p:nvPr>
            <p:ph type="sldNum" sz="quarter" idx="5"/>
          </p:nvPr>
        </p:nvSpPr>
        <p:spPr/>
        <p:txBody>
          <a:bodyPr/>
          <a:lstStyle/>
          <a:p>
            <a:fld id="{452E4426-1001-472C-B506-4200A8E128C5}" type="slidenum">
              <a:rPr lang="en-GB" smtClean="0"/>
              <a:t>13</a:t>
            </a:fld>
            <a:endParaRPr lang="en-GB"/>
          </a:p>
        </p:txBody>
      </p:sp>
    </p:spTree>
    <p:extLst>
      <p:ext uri="{BB962C8B-B14F-4D97-AF65-F5344CB8AC3E}">
        <p14:creationId xmlns:p14="http://schemas.microsoft.com/office/powerpoint/2010/main" val="1856190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to calculate BMI</a:t>
            </a:r>
          </a:p>
          <a:p>
            <a:pPr marL="171450" indent="-171450">
              <a:buFontTx/>
              <a:buChar char="-"/>
            </a:pPr>
            <a:r>
              <a:rPr lang="en-GB" dirty="0"/>
              <a:t>This bit is super easy</a:t>
            </a:r>
          </a:p>
          <a:p>
            <a:pPr marL="171450" indent="-171450">
              <a:buFontTx/>
              <a:buChar char="-"/>
            </a:pPr>
            <a:r>
              <a:rPr lang="en-GB" dirty="0"/>
              <a:t>All we need to do, is follow this formula</a:t>
            </a:r>
          </a:p>
          <a:p>
            <a:pPr marL="171450" indent="-171450">
              <a:buFontTx/>
              <a:buChar char="-"/>
            </a:pPr>
            <a:r>
              <a:rPr lang="en-GB" dirty="0"/>
              <a:t>In Python, you use slash for divide and two asterisk for “to the power of”</a:t>
            </a:r>
          </a:p>
          <a:p>
            <a:pPr marL="171450" indent="-171450">
              <a:buFontTx/>
              <a:buChar char="-"/>
            </a:pPr>
            <a:r>
              <a:rPr lang="en-GB" dirty="0"/>
              <a:t>Remember to assign your result to a new variable, in this case being our </a:t>
            </a:r>
            <a:r>
              <a:rPr lang="en-GB" dirty="0" err="1"/>
              <a:t>bmi</a:t>
            </a:r>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14</a:t>
            </a:fld>
            <a:endParaRPr lang="en-GB"/>
          </a:p>
        </p:txBody>
      </p:sp>
    </p:spTree>
    <p:extLst>
      <p:ext uri="{BB962C8B-B14F-4D97-AF65-F5344CB8AC3E}">
        <p14:creationId xmlns:p14="http://schemas.microsoft.com/office/powerpoint/2010/main" val="71568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we want to print the BMI we just calculated</a:t>
            </a:r>
          </a:p>
          <a:p>
            <a:pPr marL="171450" indent="-171450">
              <a:buFontTx/>
              <a:buChar char="-"/>
            </a:pPr>
            <a:r>
              <a:rPr lang="en-GB" dirty="0"/>
              <a:t>Why wouldn’t this line work?</a:t>
            </a:r>
          </a:p>
          <a:p>
            <a:pPr marL="171450" indent="-171450">
              <a:buFontTx/>
              <a:buChar char="-"/>
            </a:pPr>
            <a:r>
              <a:rPr lang="en-GB" dirty="0"/>
              <a:t>We need to convert this float variable </a:t>
            </a:r>
            <a:r>
              <a:rPr lang="en-GB" dirty="0" err="1"/>
              <a:t>bmi</a:t>
            </a:r>
            <a:r>
              <a:rPr lang="en-GB" dirty="0"/>
              <a:t> to a string, so that it will actually print</a:t>
            </a:r>
          </a:p>
          <a:p>
            <a:pPr marL="171450" indent="-171450">
              <a:buFontTx/>
              <a:buChar char="-"/>
            </a:pPr>
            <a:r>
              <a:rPr lang="en-GB" dirty="0"/>
              <a:t>This would work, however the output could be something like 20.475696969420</a:t>
            </a:r>
          </a:p>
          <a:p>
            <a:pPr marL="171450" indent="-171450">
              <a:buFontTx/>
              <a:buChar char="-"/>
            </a:pPr>
            <a:r>
              <a:rPr lang="en-GB" dirty="0"/>
              <a:t>So we can use the in-built round() function to round it to round it</a:t>
            </a:r>
          </a:p>
          <a:p>
            <a:pPr marL="171450" indent="-171450">
              <a:buFontTx/>
              <a:buChar char="-"/>
            </a:pPr>
            <a:r>
              <a:rPr lang="en-GB" dirty="0"/>
              <a:t>The second parameter of the function is the number of decimal places we want to round the number to</a:t>
            </a:r>
          </a:p>
        </p:txBody>
      </p:sp>
      <p:sp>
        <p:nvSpPr>
          <p:cNvPr id="4" name="Slide Number Placeholder 3"/>
          <p:cNvSpPr>
            <a:spLocks noGrp="1"/>
          </p:cNvSpPr>
          <p:nvPr>
            <p:ph type="sldNum" sz="quarter" idx="5"/>
          </p:nvPr>
        </p:nvSpPr>
        <p:spPr/>
        <p:txBody>
          <a:bodyPr/>
          <a:lstStyle/>
          <a:p>
            <a:fld id="{452E4426-1001-472C-B506-4200A8E128C5}" type="slidenum">
              <a:rPr lang="en-GB" smtClean="0"/>
              <a:t>15</a:t>
            </a:fld>
            <a:endParaRPr lang="en-GB"/>
          </a:p>
        </p:txBody>
      </p:sp>
    </p:spTree>
    <p:extLst>
      <p:ext uri="{BB962C8B-B14F-4D97-AF65-F5344CB8AC3E}">
        <p14:creationId xmlns:p14="http://schemas.microsoft.com/office/powerpoint/2010/main" val="1254769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We need to check between the ranges</a:t>
            </a:r>
          </a:p>
          <a:p>
            <a:pPr marL="171450" indent="-171450">
              <a:buFontTx/>
              <a:buChar char="-"/>
            </a:pPr>
            <a:r>
              <a:rPr lang="en-GB" dirty="0"/>
              <a:t>A quick google search tells us below 18 is underweight and above 25 is overweight</a:t>
            </a:r>
          </a:p>
          <a:p>
            <a:pPr marL="171450" indent="-171450">
              <a:buFontTx/>
              <a:buChar char="-"/>
            </a:pPr>
            <a:r>
              <a:rPr lang="en-GB" dirty="0"/>
              <a:t>We can use an if else change for this</a:t>
            </a:r>
          </a:p>
          <a:p>
            <a:pPr marL="171450" indent="-171450">
              <a:buFontTx/>
              <a:buChar char="-"/>
            </a:pPr>
            <a:r>
              <a:rPr lang="en-GB" dirty="0"/>
              <a:t>Else if is </a:t>
            </a:r>
            <a:r>
              <a:rPr lang="en-GB" dirty="0" err="1"/>
              <a:t>elif</a:t>
            </a:r>
            <a:r>
              <a:rPr lang="en-GB" dirty="0"/>
              <a:t> in python</a:t>
            </a:r>
          </a:p>
          <a:p>
            <a:pPr marL="171450" indent="-171450">
              <a:buFontTx/>
              <a:buChar char="-"/>
            </a:pPr>
            <a:r>
              <a:rPr lang="en-GB" dirty="0"/>
              <a:t>Remember the colon at the end of each condition!</a:t>
            </a:r>
          </a:p>
          <a:p>
            <a:pPr marL="171450" indent="-171450">
              <a:buFontTx/>
              <a:buChar char="-"/>
            </a:pPr>
            <a:r>
              <a:rPr lang="en-GB" dirty="0"/>
              <a:t>Do you know what you would do if you wanted to specifically check if the BMI is between 18 and 25 in the same condition?</a:t>
            </a:r>
          </a:p>
        </p:txBody>
      </p:sp>
      <p:sp>
        <p:nvSpPr>
          <p:cNvPr id="4" name="Slide Number Placeholder 3"/>
          <p:cNvSpPr>
            <a:spLocks noGrp="1"/>
          </p:cNvSpPr>
          <p:nvPr>
            <p:ph type="sldNum" sz="quarter" idx="5"/>
          </p:nvPr>
        </p:nvSpPr>
        <p:spPr/>
        <p:txBody>
          <a:bodyPr/>
          <a:lstStyle/>
          <a:p>
            <a:fld id="{452E4426-1001-472C-B506-4200A8E128C5}" type="slidenum">
              <a:rPr lang="en-GB" smtClean="0"/>
              <a:t>16</a:t>
            </a:fld>
            <a:endParaRPr lang="en-GB"/>
          </a:p>
        </p:txBody>
      </p:sp>
    </p:spTree>
    <p:extLst>
      <p:ext uri="{BB962C8B-B14F-4D97-AF65-F5344CB8AC3E}">
        <p14:creationId xmlns:p14="http://schemas.microsoft.com/office/powerpoint/2010/main" val="1693642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There are loads of operators or varying types:</a:t>
            </a:r>
          </a:p>
          <a:p>
            <a:pPr marL="628650" lvl="1" indent="-171450">
              <a:buFontTx/>
              <a:buChar char="-"/>
            </a:pPr>
            <a:r>
              <a:rPr lang="en-GB" dirty="0"/>
              <a:t>Arithmetic like plus, minus, divide, modulus etc</a:t>
            </a:r>
          </a:p>
          <a:p>
            <a:pPr marL="628650" lvl="1" indent="-171450">
              <a:buFontTx/>
              <a:buChar char="-"/>
            </a:pPr>
            <a:r>
              <a:rPr lang="en-GB" dirty="0"/>
              <a:t>Assignment like equals, plus equals etc</a:t>
            </a:r>
          </a:p>
          <a:p>
            <a:pPr marL="628650" lvl="1" indent="-171450">
              <a:buFontTx/>
              <a:buChar char="-"/>
            </a:pPr>
            <a:r>
              <a:rPr lang="en-GB" dirty="0"/>
              <a:t>Comparison like those in the comments in this image</a:t>
            </a:r>
          </a:p>
          <a:p>
            <a:pPr marL="628650" lvl="1" indent="-171450">
              <a:buFontTx/>
              <a:buChar char="-"/>
            </a:pPr>
            <a:r>
              <a:rPr lang="en-GB" dirty="0"/>
              <a:t>Logical like those in the if conditions in this image</a:t>
            </a:r>
          </a:p>
          <a:p>
            <a:pPr marL="628650" lvl="1" indent="-171450">
              <a:buFontTx/>
              <a:buChar char="-"/>
            </a:pPr>
            <a:r>
              <a:rPr lang="en-GB" dirty="0"/>
              <a:t>Identity for comparing objects, like is and is not</a:t>
            </a:r>
          </a:p>
          <a:p>
            <a:pPr marL="628650" lvl="1" indent="-171450">
              <a:buFontTx/>
              <a:buChar char="-"/>
            </a:pPr>
            <a:r>
              <a:rPr lang="en-GB" dirty="0"/>
              <a:t>Bitwise to compare binary numbers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Full list on </a:t>
            </a:r>
            <a:r>
              <a:rPr lang="en-GB" dirty="0">
                <a:hlinkClick r:id="rId3"/>
              </a:rPr>
              <a:t>https://www.w3schools.com/python/python_operators.asp</a:t>
            </a:r>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17</a:t>
            </a:fld>
            <a:endParaRPr lang="en-GB"/>
          </a:p>
        </p:txBody>
      </p:sp>
    </p:spTree>
    <p:extLst>
      <p:ext uri="{BB962C8B-B14F-4D97-AF65-F5344CB8AC3E}">
        <p14:creationId xmlns:p14="http://schemas.microsoft.com/office/powerpoint/2010/main" val="15017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What if we want to take multiple readings?</a:t>
            </a:r>
          </a:p>
          <a:p>
            <a:pPr marL="171450" indent="-171450">
              <a:buFontTx/>
              <a:buChar char="-"/>
            </a:pPr>
            <a:r>
              <a:rPr lang="en-GB" dirty="0"/>
              <a:t>We can use a while loop!</a:t>
            </a:r>
          </a:p>
          <a:p>
            <a:pPr marL="171450" indent="-171450">
              <a:buFontTx/>
              <a:buChar char="-"/>
            </a:pPr>
            <a:r>
              <a:rPr lang="en-GB" dirty="0"/>
              <a:t>This will keep the program going round and round until we tell it to stop</a:t>
            </a:r>
          </a:p>
          <a:p>
            <a:pPr marL="171450" indent="-171450">
              <a:buFontTx/>
              <a:buChar char="-"/>
            </a:pPr>
            <a:r>
              <a:rPr lang="en-GB" dirty="0"/>
              <a:t>Make sure the bottom check is inside the loop otherwise it will loop infinitely!</a:t>
            </a:r>
          </a:p>
          <a:p>
            <a:pPr marL="171450" indent="-171450">
              <a:buFontTx/>
              <a:buChar char="-"/>
            </a:pPr>
            <a:r>
              <a:rPr lang="en-GB" dirty="0"/>
              <a:t>The .lower() function at the end of the input there turns the input into all lowercase</a:t>
            </a:r>
          </a:p>
          <a:p>
            <a:pPr marL="171450" indent="-171450">
              <a:buFontTx/>
              <a:buChar char="-"/>
            </a:pPr>
            <a:r>
              <a:rPr lang="en-GB" dirty="0"/>
              <a:t>This is a form of input validation</a:t>
            </a:r>
          </a:p>
          <a:p>
            <a:pPr marL="171450" indent="-171450">
              <a:buFontTx/>
              <a:buChar char="-"/>
            </a:pPr>
            <a:r>
              <a:rPr lang="en-GB" dirty="0"/>
              <a:t>E.g. if the user inputted “N” instead of “n”, the program would turn the “N” into “n” and then the check would be true</a:t>
            </a:r>
          </a:p>
          <a:p>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18</a:t>
            </a:fld>
            <a:endParaRPr lang="en-GB"/>
          </a:p>
        </p:txBody>
      </p:sp>
    </p:spTree>
    <p:extLst>
      <p:ext uri="{BB962C8B-B14F-4D97-AF65-F5344CB8AC3E}">
        <p14:creationId xmlns:p14="http://schemas.microsoft.com/office/powerpoint/2010/main" val="2316579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let’s give the loop a purpose</a:t>
            </a:r>
          </a:p>
          <a:p>
            <a:pPr marL="171450" indent="-171450">
              <a:buFontTx/>
              <a:buChar char="-"/>
            </a:pPr>
            <a:r>
              <a:rPr lang="en-GB" dirty="0"/>
              <a:t>Let’s say we want to calculate the average BMI of all of the BMIs taken</a:t>
            </a:r>
          </a:p>
          <a:p>
            <a:pPr marL="171450" indent="-171450">
              <a:buFontTx/>
              <a:buChar char="-"/>
            </a:pPr>
            <a:r>
              <a:rPr lang="en-GB" dirty="0"/>
              <a:t>We need to sum the BMIs for a total, and the number of BMIs taken</a:t>
            </a:r>
          </a:p>
          <a:p>
            <a:pPr marL="171450" indent="-171450">
              <a:buFontTx/>
              <a:buChar char="-"/>
            </a:pPr>
            <a:r>
              <a:rPr lang="en-GB" dirty="0"/>
              <a:t>Then we just print the average out at the end</a:t>
            </a:r>
          </a:p>
        </p:txBody>
      </p:sp>
      <p:sp>
        <p:nvSpPr>
          <p:cNvPr id="4" name="Slide Number Placeholder 3"/>
          <p:cNvSpPr>
            <a:spLocks noGrp="1"/>
          </p:cNvSpPr>
          <p:nvPr>
            <p:ph type="sldNum" sz="quarter" idx="5"/>
          </p:nvPr>
        </p:nvSpPr>
        <p:spPr/>
        <p:txBody>
          <a:bodyPr/>
          <a:lstStyle/>
          <a:p>
            <a:fld id="{452E4426-1001-472C-B506-4200A8E128C5}" type="slidenum">
              <a:rPr lang="en-GB" smtClean="0"/>
              <a:t>19</a:t>
            </a:fld>
            <a:endParaRPr lang="en-GB"/>
          </a:p>
        </p:txBody>
      </p:sp>
    </p:spTree>
    <p:extLst>
      <p:ext uri="{BB962C8B-B14F-4D97-AF65-F5344CB8AC3E}">
        <p14:creationId xmlns:p14="http://schemas.microsoft.com/office/powerpoint/2010/main" val="877912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Testing tables are important for discovering where you need to implement more input sanitation, finding bugs or other unintended behaviour</a:t>
            </a:r>
          </a:p>
          <a:p>
            <a:pPr marL="171450" indent="-171450">
              <a:buFontTx/>
              <a:buChar char="-"/>
            </a:pPr>
            <a:r>
              <a:rPr lang="en-GB" dirty="0"/>
              <a:t>I use the traffic light system to determine success, failure, or unintended behaviour – you would obviously have a key but not enough space on the slide</a:t>
            </a:r>
          </a:p>
          <a:p>
            <a:pPr marL="171450" indent="-171450">
              <a:buFontTx/>
              <a:buChar char="-"/>
            </a:pPr>
            <a:r>
              <a:rPr lang="en-GB" dirty="0"/>
              <a:t>Note in row 2, you would write all the reproduction steps and outputs but I only have limited space on this slide</a:t>
            </a:r>
          </a:p>
          <a:p>
            <a:pPr marL="171450" indent="-171450">
              <a:buFontTx/>
              <a:buChar char="-"/>
            </a:pPr>
            <a:r>
              <a:rPr lang="en-GB" dirty="0"/>
              <a:t>So you can see that this program needs a lot more input sanitation to be safe from naughty users!</a:t>
            </a:r>
          </a:p>
        </p:txBody>
      </p:sp>
      <p:sp>
        <p:nvSpPr>
          <p:cNvPr id="4" name="Slide Number Placeholder 3"/>
          <p:cNvSpPr>
            <a:spLocks noGrp="1"/>
          </p:cNvSpPr>
          <p:nvPr>
            <p:ph type="sldNum" sz="quarter" idx="5"/>
          </p:nvPr>
        </p:nvSpPr>
        <p:spPr/>
        <p:txBody>
          <a:bodyPr/>
          <a:lstStyle/>
          <a:p>
            <a:fld id="{452E4426-1001-472C-B506-4200A8E128C5}" type="slidenum">
              <a:rPr lang="en-GB" smtClean="0"/>
              <a:t>20</a:t>
            </a:fld>
            <a:endParaRPr lang="en-GB"/>
          </a:p>
        </p:txBody>
      </p:sp>
    </p:spTree>
    <p:extLst>
      <p:ext uri="{BB962C8B-B14F-4D97-AF65-F5344CB8AC3E}">
        <p14:creationId xmlns:p14="http://schemas.microsoft.com/office/powerpoint/2010/main" val="153560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 good idea is to open your folder in the editor so that your files are easy to manage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Go through process</a:t>
            </a:r>
          </a:p>
          <a:p>
            <a:pPr marL="171450" indent="-171450">
              <a:buFontTx/>
              <a:buChar char="-"/>
            </a:pPr>
            <a:endParaRPr lang="en-GB" i="0" dirty="0"/>
          </a:p>
        </p:txBody>
      </p:sp>
      <p:sp>
        <p:nvSpPr>
          <p:cNvPr id="4" name="Slide Number Placeholder 3"/>
          <p:cNvSpPr>
            <a:spLocks noGrp="1"/>
          </p:cNvSpPr>
          <p:nvPr>
            <p:ph type="sldNum" sz="quarter" idx="5"/>
          </p:nvPr>
        </p:nvSpPr>
        <p:spPr/>
        <p:txBody>
          <a:bodyPr/>
          <a:lstStyle/>
          <a:p>
            <a:fld id="{452E4426-1001-472C-B506-4200A8E128C5}" type="slidenum">
              <a:rPr lang="en-GB" smtClean="0"/>
              <a:t>3</a:t>
            </a:fld>
            <a:endParaRPr lang="en-GB"/>
          </a:p>
        </p:txBody>
      </p:sp>
    </p:spTree>
    <p:extLst>
      <p:ext uri="{BB962C8B-B14F-4D97-AF65-F5344CB8AC3E}">
        <p14:creationId xmlns:p14="http://schemas.microsoft.com/office/powerpoint/2010/main" val="3269816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Debugging tools is by far the best reason why I suggest to use VS Code over IDLE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Other reasons include search and replace, intellisense, better error handling,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Let’s say your program isn’t working as intended, or there is an annoying bug you can’t quite get to the root of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Put a breakpoint on a line around the area you think that’s the root of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how to put a breakpoint on a line, show stepping through the program,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21</a:t>
            </a:fld>
            <a:endParaRPr lang="en-GB"/>
          </a:p>
        </p:txBody>
      </p:sp>
    </p:spTree>
    <p:extLst>
      <p:ext uri="{BB962C8B-B14F-4D97-AF65-F5344CB8AC3E}">
        <p14:creationId xmlns:p14="http://schemas.microsoft.com/office/powerpoint/2010/main" val="2827246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Let’s put the program into split up functions now</a:t>
            </a:r>
          </a:p>
          <a:p>
            <a:pPr marL="171450" indent="-171450">
              <a:buFontTx/>
              <a:buChar char="-"/>
            </a:pPr>
            <a:r>
              <a:rPr lang="en-GB" dirty="0"/>
              <a:t>Each function has its own dedicated job</a:t>
            </a:r>
          </a:p>
          <a:p>
            <a:pPr marL="171450" indent="-171450">
              <a:buFontTx/>
              <a:buChar char="-"/>
            </a:pPr>
            <a:r>
              <a:rPr lang="en-GB" dirty="0"/>
              <a:t>There can be multiple variables in the program with the same name due to scope e.g. </a:t>
            </a:r>
            <a:r>
              <a:rPr lang="en-GB" dirty="0" err="1"/>
              <a:t>bmi</a:t>
            </a:r>
            <a:r>
              <a:rPr lang="en-GB" dirty="0"/>
              <a:t> can be used in </a:t>
            </a:r>
            <a:r>
              <a:rPr lang="en-GB" dirty="0" err="1"/>
              <a:t>checkRanges</a:t>
            </a:r>
            <a:r>
              <a:rPr lang="en-GB" dirty="0"/>
              <a:t> and main functions because neither can access the other’s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Functions can be put inside other functions, both when calling and creating e.g. </a:t>
            </a:r>
            <a:r>
              <a:rPr lang="en-GB" dirty="0" err="1"/>
              <a:t>calculateAverage</a:t>
            </a:r>
            <a:r>
              <a:rPr lang="en-GB" dirty="0"/>
              <a:t> is being called inside that round, then convert to string, then inside the print functions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Notice the order of functions – if main was at the top, it wouldn’t run, as the program wouldn’t have built the other function it needs yet so be careful about this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22</a:t>
            </a:fld>
            <a:endParaRPr lang="en-GB"/>
          </a:p>
        </p:txBody>
      </p:sp>
    </p:spTree>
    <p:extLst>
      <p:ext uri="{BB962C8B-B14F-4D97-AF65-F5344CB8AC3E}">
        <p14:creationId xmlns:p14="http://schemas.microsoft.com/office/powerpoint/2010/main" val="106977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23</a:t>
            </a:fld>
            <a:endParaRPr lang="en-GB"/>
          </a:p>
        </p:txBody>
      </p:sp>
    </p:spTree>
    <p:extLst>
      <p:ext uri="{BB962C8B-B14F-4D97-AF65-F5344CB8AC3E}">
        <p14:creationId xmlns:p14="http://schemas.microsoft.com/office/powerpoint/2010/main" val="328648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let’s actually write a program that does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What do we need for the program?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GB" dirty="0"/>
              <a:t>The user needs to input their height and mass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GB" dirty="0"/>
              <a:t>The program needs calculate their BMI from this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GB" dirty="0"/>
              <a:t>Then it needs to check if you are underweight, average, or overweight</a:t>
            </a:r>
          </a:p>
          <a:p>
            <a:pPr marL="171450" indent="-171450">
              <a:buFontTx/>
              <a:buChar char="-"/>
            </a:pPr>
            <a:r>
              <a:rPr lang="en-GB" dirty="0"/>
              <a:t>What sort of stuff will we need to make this work?</a:t>
            </a:r>
          </a:p>
          <a:p>
            <a:pPr marL="628650" lvl="1" indent="-171450">
              <a:buFontTx/>
              <a:buChar char="-"/>
            </a:pPr>
            <a:r>
              <a:rPr lang="en-GB" dirty="0"/>
              <a:t>We need a loop for every time they want to input a new set of values (because why not)</a:t>
            </a:r>
          </a:p>
          <a:p>
            <a:pPr marL="628650" lvl="1" indent="-171450">
              <a:buFontTx/>
              <a:buChar char="-"/>
            </a:pPr>
            <a:r>
              <a:rPr lang="en-GB" dirty="0"/>
              <a:t>If conditions to check bounds</a:t>
            </a:r>
          </a:p>
          <a:p>
            <a:pPr marL="628650" lvl="1" indent="-171450">
              <a:buFontTx/>
              <a:buChar char="-"/>
            </a:pPr>
            <a:r>
              <a:rPr lang="en-GB" dirty="0"/>
              <a:t>Printing and inputting data</a:t>
            </a:r>
          </a:p>
          <a:p>
            <a:pPr marL="628650" lvl="1" indent="-171450">
              <a:buFontTx/>
              <a:buChar char="-"/>
            </a:pPr>
            <a:r>
              <a:rPr lang="en-GB" dirty="0"/>
              <a:t>Storing data in variables</a:t>
            </a:r>
          </a:p>
          <a:p>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4</a:t>
            </a:fld>
            <a:endParaRPr lang="en-GB"/>
          </a:p>
        </p:txBody>
      </p:sp>
    </p:spTree>
    <p:extLst>
      <p:ext uri="{BB962C8B-B14F-4D97-AF65-F5344CB8AC3E}">
        <p14:creationId xmlns:p14="http://schemas.microsoft.com/office/powerpoint/2010/main" val="290628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Plan your code if you are stuck on what you’re meant to do. Sometimes you don’t need to, and that’s ok (unless your course requires it </a:t>
            </a:r>
            <a:r>
              <a:rPr lang="en-GB" dirty="0" err="1"/>
              <a:t>haha</a:t>
            </a:r>
            <a:r>
              <a:rPr lang="en-GB" dirty="0"/>
              <a:t>)</a:t>
            </a:r>
          </a:p>
          <a:p>
            <a:pPr marL="171450" indent="-171450">
              <a:buFontTx/>
              <a:buChar char="-"/>
            </a:pPr>
            <a:r>
              <a:rPr lang="en-GB" dirty="0"/>
              <a:t>If you’re planning for complex algorithms, pseudocode can help you out greatly – this is basically plain text written out to explain in very general terms what the code does</a:t>
            </a:r>
          </a:p>
          <a:p>
            <a:pPr marL="171450" indent="-171450">
              <a:buFontTx/>
              <a:buChar char="-"/>
            </a:pPr>
            <a:r>
              <a:rPr lang="en-GB" dirty="0"/>
              <a:t>But generally flowcharts are fantastic at visually showing what your overall program, or sub systems within the program does</a:t>
            </a:r>
          </a:p>
        </p:txBody>
      </p:sp>
      <p:sp>
        <p:nvSpPr>
          <p:cNvPr id="4" name="Slide Number Placeholder 3"/>
          <p:cNvSpPr>
            <a:spLocks noGrp="1"/>
          </p:cNvSpPr>
          <p:nvPr>
            <p:ph type="sldNum" sz="quarter" idx="5"/>
          </p:nvPr>
        </p:nvSpPr>
        <p:spPr/>
        <p:txBody>
          <a:bodyPr/>
          <a:lstStyle/>
          <a:p>
            <a:fld id="{452E4426-1001-472C-B506-4200A8E128C5}" type="slidenum">
              <a:rPr lang="en-GB" smtClean="0"/>
              <a:t>5</a:t>
            </a:fld>
            <a:endParaRPr lang="en-GB"/>
          </a:p>
        </p:txBody>
      </p:sp>
    </p:spTree>
    <p:extLst>
      <p:ext uri="{BB962C8B-B14F-4D97-AF65-F5344CB8AC3E}">
        <p14:creationId xmlns:p14="http://schemas.microsoft.com/office/powerpoint/2010/main" val="244725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Be mindful – do you need to cast your data between string and int/float?</a:t>
            </a:r>
          </a:p>
          <a:p>
            <a:pPr marL="171450" indent="-171450">
              <a:buFontTx/>
              <a:buChar char="-"/>
            </a:pPr>
            <a:r>
              <a:rPr lang="en-GB" dirty="0"/>
              <a:t>How accurate do you want your value to be?</a:t>
            </a:r>
          </a:p>
        </p:txBody>
      </p:sp>
      <p:sp>
        <p:nvSpPr>
          <p:cNvPr id="4" name="Slide Number Placeholder 3"/>
          <p:cNvSpPr>
            <a:spLocks noGrp="1"/>
          </p:cNvSpPr>
          <p:nvPr>
            <p:ph type="sldNum" sz="quarter" idx="5"/>
          </p:nvPr>
        </p:nvSpPr>
        <p:spPr/>
        <p:txBody>
          <a:bodyPr/>
          <a:lstStyle/>
          <a:p>
            <a:fld id="{452E4426-1001-472C-B506-4200A8E128C5}" type="slidenum">
              <a:rPr lang="en-GB" smtClean="0"/>
              <a:t>6</a:t>
            </a:fld>
            <a:endParaRPr lang="en-GB"/>
          </a:p>
        </p:txBody>
      </p:sp>
    </p:spTree>
    <p:extLst>
      <p:ext uri="{BB962C8B-B14F-4D97-AF65-F5344CB8AC3E}">
        <p14:creationId xmlns:p14="http://schemas.microsoft.com/office/powerpoint/2010/main" val="144478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Let’s go through some good practice points “quickly” (this is actually super important so I’ll cover it a fair bit)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There’s a few things you should be mindful of when you code to keep good consistency between files, projects and developers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Comment your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Indent properly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Follow, then stick by, the same variable and function naming scheme for every file in a project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Control your whitespace use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Variable/function scope</a:t>
            </a:r>
          </a:p>
        </p:txBody>
      </p:sp>
      <p:sp>
        <p:nvSpPr>
          <p:cNvPr id="4" name="Slide Number Placeholder 3"/>
          <p:cNvSpPr>
            <a:spLocks noGrp="1"/>
          </p:cNvSpPr>
          <p:nvPr>
            <p:ph type="sldNum" sz="quarter" idx="5"/>
          </p:nvPr>
        </p:nvSpPr>
        <p:spPr/>
        <p:txBody>
          <a:bodyPr/>
          <a:lstStyle/>
          <a:p>
            <a:fld id="{452E4426-1001-472C-B506-4200A8E128C5}" type="slidenum">
              <a:rPr lang="en-GB" smtClean="0"/>
              <a:t>7</a:t>
            </a:fld>
            <a:endParaRPr lang="en-GB"/>
          </a:p>
        </p:txBody>
      </p:sp>
    </p:spTree>
    <p:extLst>
      <p:ext uri="{BB962C8B-B14F-4D97-AF65-F5344CB8AC3E}">
        <p14:creationId xmlns:p14="http://schemas.microsoft.com/office/powerpoint/2010/main" val="26322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Comments provide a way to leave yourself and others messages in your code</a:t>
            </a:r>
          </a:p>
          <a:p>
            <a:pPr marL="171450" indent="-171450">
              <a:buFontTx/>
              <a:buChar char="-"/>
            </a:pPr>
            <a:r>
              <a:rPr lang="en-GB" dirty="0"/>
              <a:t>They should be relevant and concise so that you and others can go back and understand what the code does</a:t>
            </a:r>
          </a:p>
          <a:p>
            <a:pPr marL="171450" indent="-171450">
              <a:buFontTx/>
              <a:buChar char="-"/>
            </a:pPr>
            <a:r>
              <a:rPr lang="en-GB" dirty="0"/>
              <a:t>You can use comments to quickly disable/enable lines of code when testing/debugging your code (like print statements)</a:t>
            </a:r>
          </a:p>
          <a:p>
            <a:pPr marL="171450" indent="-171450">
              <a:buFontTx/>
              <a:buChar char="-"/>
            </a:pPr>
            <a:r>
              <a:rPr lang="en-GB" dirty="0"/>
              <a:t>A nice key bind you can use for this in VS Code is Ctrl + /</a:t>
            </a:r>
          </a:p>
        </p:txBody>
      </p:sp>
      <p:sp>
        <p:nvSpPr>
          <p:cNvPr id="4" name="Slide Number Placeholder 3"/>
          <p:cNvSpPr>
            <a:spLocks noGrp="1"/>
          </p:cNvSpPr>
          <p:nvPr>
            <p:ph type="sldNum" sz="quarter" idx="5"/>
          </p:nvPr>
        </p:nvSpPr>
        <p:spPr/>
        <p:txBody>
          <a:bodyPr/>
          <a:lstStyle/>
          <a:p>
            <a:fld id="{452E4426-1001-472C-B506-4200A8E128C5}" type="slidenum">
              <a:rPr lang="en-GB" smtClean="0"/>
              <a:t>8</a:t>
            </a:fld>
            <a:endParaRPr lang="en-GB"/>
          </a:p>
        </p:txBody>
      </p:sp>
    </p:spTree>
    <p:extLst>
      <p:ext uri="{BB962C8B-B14F-4D97-AF65-F5344CB8AC3E}">
        <p14:creationId xmlns:p14="http://schemas.microsoft.com/office/powerpoint/2010/main" val="10293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Every language has its own naming scheme, and even then it’s down to personal preference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Python’s naming scheme is like shown in this image – I like this and you should try and stick to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Keep your variable names short and concise! Any longer than 10 characters and it’s getting long (it may be best to be long though)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Which is better here? Within context of the program, you could probably tell that ‘r’ is the radius, so you don’t need to say the whole thing</a:t>
            </a:r>
          </a:p>
          <a:p>
            <a:endParaRPr lang="en-GB" dirty="0"/>
          </a:p>
        </p:txBody>
      </p:sp>
      <p:sp>
        <p:nvSpPr>
          <p:cNvPr id="4" name="Slide Number Placeholder 3"/>
          <p:cNvSpPr>
            <a:spLocks noGrp="1"/>
          </p:cNvSpPr>
          <p:nvPr>
            <p:ph type="sldNum" sz="quarter" idx="5"/>
          </p:nvPr>
        </p:nvSpPr>
        <p:spPr/>
        <p:txBody>
          <a:bodyPr/>
          <a:lstStyle/>
          <a:p>
            <a:fld id="{452E4426-1001-472C-B506-4200A8E128C5}" type="slidenum">
              <a:rPr lang="en-GB" smtClean="0"/>
              <a:t>9</a:t>
            </a:fld>
            <a:endParaRPr lang="en-GB"/>
          </a:p>
        </p:txBody>
      </p:sp>
    </p:spTree>
    <p:extLst>
      <p:ext uri="{BB962C8B-B14F-4D97-AF65-F5344CB8AC3E}">
        <p14:creationId xmlns:p14="http://schemas.microsoft.com/office/powerpoint/2010/main" val="3058023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It’s perfectly fine to have a bunch of whitespace between your lines if you’re the only one reading your program, but please, if someone else is trying to read, understand, or fix your program, please don’t put a line between every line and 5 lines between every section</a:t>
            </a:r>
          </a:p>
        </p:txBody>
      </p:sp>
      <p:sp>
        <p:nvSpPr>
          <p:cNvPr id="4" name="Slide Number Placeholder 3"/>
          <p:cNvSpPr>
            <a:spLocks noGrp="1"/>
          </p:cNvSpPr>
          <p:nvPr>
            <p:ph type="sldNum" sz="quarter" idx="5"/>
          </p:nvPr>
        </p:nvSpPr>
        <p:spPr/>
        <p:txBody>
          <a:bodyPr/>
          <a:lstStyle/>
          <a:p>
            <a:fld id="{452E4426-1001-472C-B506-4200A8E128C5}" type="slidenum">
              <a:rPr lang="en-GB" smtClean="0"/>
              <a:t>10</a:t>
            </a:fld>
            <a:endParaRPr lang="en-GB"/>
          </a:p>
        </p:txBody>
      </p:sp>
    </p:spTree>
    <p:extLst>
      <p:ext uri="{BB962C8B-B14F-4D97-AF65-F5344CB8AC3E}">
        <p14:creationId xmlns:p14="http://schemas.microsoft.com/office/powerpoint/2010/main" val="288434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D2DE-5E4D-4CD2-B502-151AB088D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FF5610B-F6CC-4462-A983-74CBAF06EC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4D47A8C-BDDF-4EC4-8A6B-C28B98E5DE33}"/>
              </a:ext>
            </a:extLst>
          </p:cNvPr>
          <p:cNvSpPr>
            <a:spLocks noGrp="1"/>
          </p:cNvSpPr>
          <p:nvPr>
            <p:ph type="dt" sz="half" idx="10"/>
          </p:nvPr>
        </p:nvSpPr>
        <p:spPr/>
        <p:txBody>
          <a:bodyPr/>
          <a:lstStyle/>
          <a:p>
            <a:fld id="{ED291B17-9318-49DB-B28B-6E5994AE9581}" type="datetime1">
              <a:rPr lang="en-US" smtClean="0"/>
              <a:t>10/24/2021</a:t>
            </a:fld>
            <a:endParaRPr lang="en-US" dirty="0"/>
          </a:p>
        </p:txBody>
      </p:sp>
      <p:sp>
        <p:nvSpPr>
          <p:cNvPr id="5" name="Footer Placeholder 4">
            <a:extLst>
              <a:ext uri="{FF2B5EF4-FFF2-40B4-BE49-F238E27FC236}">
                <a16:creationId xmlns:a16="http://schemas.microsoft.com/office/drawing/2014/main" id="{2D5557C9-BF5A-450B-B1B3-91DECBFAEB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AF2E85-D206-4107-8E79-EF88C36ECE3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434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ED91-78AB-4D9C-AD8F-1B2D9E80BF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321D2C-96C2-44A0-B706-B2D16DBE1E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7E122B-9658-49D3-9BA0-B8884981F034}"/>
              </a:ext>
            </a:extLst>
          </p:cNvPr>
          <p:cNvSpPr>
            <a:spLocks noGrp="1"/>
          </p:cNvSpPr>
          <p:nvPr>
            <p:ph type="dt" sz="half" idx="10"/>
          </p:nvPr>
        </p:nvSpPr>
        <p:spPr/>
        <p:txBody>
          <a:bodyPr/>
          <a:lstStyle/>
          <a:p>
            <a:fld id="{2CED4963-E985-44C4-B8C4-FDD613B7C2F8}" type="datetime1">
              <a:rPr lang="en-US" smtClean="0"/>
              <a:t>10/24/2021</a:t>
            </a:fld>
            <a:endParaRPr lang="en-US" dirty="0"/>
          </a:p>
        </p:txBody>
      </p:sp>
      <p:sp>
        <p:nvSpPr>
          <p:cNvPr id="5" name="Footer Placeholder 4">
            <a:extLst>
              <a:ext uri="{FF2B5EF4-FFF2-40B4-BE49-F238E27FC236}">
                <a16:creationId xmlns:a16="http://schemas.microsoft.com/office/drawing/2014/main" id="{5488614C-7702-4A25-B91B-27094C7592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A8DC8E-95FE-4B11-9158-A20B155DA3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556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2CBD6C-A567-4FDF-9362-C2187C30CF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35A75A-6677-4EC8-906B-8A1C081B25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4A8E46-5C93-4757-B2BA-012DA054B8B8}"/>
              </a:ext>
            </a:extLst>
          </p:cNvPr>
          <p:cNvSpPr>
            <a:spLocks noGrp="1"/>
          </p:cNvSpPr>
          <p:nvPr>
            <p:ph type="dt" sz="half" idx="10"/>
          </p:nvPr>
        </p:nvSpPr>
        <p:spPr/>
        <p:txBody>
          <a:bodyPr/>
          <a:lstStyle/>
          <a:p>
            <a:fld id="{ED291B17-9318-49DB-B28B-6E5994AE9581}" type="datetime1">
              <a:rPr lang="en-US" smtClean="0"/>
              <a:t>10/24/2021</a:t>
            </a:fld>
            <a:endParaRPr lang="en-US" dirty="0"/>
          </a:p>
        </p:txBody>
      </p:sp>
      <p:sp>
        <p:nvSpPr>
          <p:cNvPr id="5" name="Footer Placeholder 4">
            <a:extLst>
              <a:ext uri="{FF2B5EF4-FFF2-40B4-BE49-F238E27FC236}">
                <a16:creationId xmlns:a16="http://schemas.microsoft.com/office/drawing/2014/main" id="{C914BBA4-602B-4629-BCEC-98601493AB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F927FD-4C37-421A-80F6-7EA60A5B98C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30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FCBBE-8EF7-47F4-BE3D-FCB338BBC4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5D3224-5A2E-4D90-9EF1-85ABAE8919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9D0FF2-516A-4CC5-A3F8-6B9A6A8E7BE0}"/>
              </a:ext>
            </a:extLst>
          </p:cNvPr>
          <p:cNvSpPr>
            <a:spLocks noGrp="1"/>
          </p:cNvSpPr>
          <p:nvPr>
            <p:ph type="dt" sz="half" idx="10"/>
          </p:nvPr>
        </p:nvSpPr>
        <p:spPr/>
        <p:txBody>
          <a:bodyPr/>
          <a:lstStyle/>
          <a:p>
            <a:fld id="{78DD82B9-B8EE-4375-B6FF-88FA6ABB15D9}" type="datetime1">
              <a:rPr lang="en-US" smtClean="0"/>
              <a:t>10/24/2021</a:t>
            </a:fld>
            <a:endParaRPr lang="en-US" dirty="0"/>
          </a:p>
        </p:txBody>
      </p:sp>
      <p:sp>
        <p:nvSpPr>
          <p:cNvPr id="5" name="Footer Placeholder 4">
            <a:extLst>
              <a:ext uri="{FF2B5EF4-FFF2-40B4-BE49-F238E27FC236}">
                <a16:creationId xmlns:a16="http://schemas.microsoft.com/office/drawing/2014/main" id="{23F1B0D7-E24C-4F42-B9B5-D06E5C1EE0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BCD27C-E42A-4394-A874-B9F58D84599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006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AFE42-3932-4797-8F55-2BEFAAFBA6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545946C-7DEC-47FF-8A55-25F154E4A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A7672A-209D-4E15-AE44-40F6D41A2E90}"/>
              </a:ext>
            </a:extLst>
          </p:cNvPr>
          <p:cNvSpPr>
            <a:spLocks noGrp="1"/>
          </p:cNvSpPr>
          <p:nvPr>
            <p:ph type="dt" sz="half" idx="10"/>
          </p:nvPr>
        </p:nvSpPr>
        <p:spPr/>
        <p:txBody>
          <a:bodyPr/>
          <a:lstStyle/>
          <a:p>
            <a:fld id="{B2497495-0637-405E-AE64-5CC7506D51F5}" type="datetime1">
              <a:rPr lang="en-US" smtClean="0"/>
              <a:t>10/24/2021</a:t>
            </a:fld>
            <a:endParaRPr lang="en-US" dirty="0"/>
          </a:p>
        </p:txBody>
      </p:sp>
      <p:sp>
        <p:nvSpPr>
          <p:cNvPr id="5" name="Footer Placeholder 4">
            <a:extLst>
              <a:ext uri="{FF2B5EF4-FFF2-40B4-BE49-F238E27FC236}">
                <a16:creationId xmlns:a16="http://schemas.microsoft.com/office/drawing/2014/main" id="{763C2114-5F41-426B-B3BD-C8AA2E214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378A88-2082-44EF-A2A1-A0ACB682B1D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33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4B4E-AA35-42E8-9D77-BEBF9D6394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AB9F9F-F144-4FD5-B5EC-7CDAE7A30B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416645E-5E1A-46F2-9533-E40AEBF403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F1D90DA-9173-42DA-9604-20215A5AA3CF}"/>
              </a:ext>
            </a:extLst>
          </p:cNvPr>
          <p:cNvSpPr>
            <a:spLocks noGrp="1"/>
          </p:cNvSpPr>
          <p:nvPr>
            <p:ph type="dt" sz="half" idx="10"/>
          </p:nvPr>
        </p:nvSpPr>
        <p:spPr/>
        <p:txBody>
          <a:bodyPr/>
          <a:lstStyle/>
          <a:p>
            <a:fld id="{7BFFD690-9426-415D-8B65-26881E07B2D4}" type="datetime1">
              <a:rPr lang="en-US" smtClean="0"/>
              <a:t>10/24/2021</a:t>
            </a:fld>
            <a:endParaRPr lang="en-US" dirty="0"/>
          </a:p>
        </p:txBody>
      </p:sp>
      <p:sp>
        <p:nvSpPr>
          <p:cNvPr id="6" name="Footer Placeholder 5">
            <a:extLst>
              <a:ext uri="{FF2B5EF4-FFF2-40B4-BE49-F238E27FC236}">
                <a16:creationId xmlns:a16="http://schemas.microsoft.com/office/drawing/2014/main" id="{EF2AB048-0177-4064-8171-81518C059E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655321-F87D-4377-9DB6-3C1A66A4717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397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5A0F-C2D3-49F2-A28F-179AA0F01F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D8EAEF-9DCB-4D75-9599-83ECA24C1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7BF9C6-5D81-4C73-84B5-3239493AA6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F17A98-306E-483C-A3E1-849CD5301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1757BD-7BD3-4089-AB9B-D1F3457FFF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30486DE-2036-4582-95AA-5F0944EAB01E}"/>
              </a:ext>
            </a:extLst>
          </p:cNvPr>
          <p:cNvSpPr>
            <a:spLocks noGrp="1"/>
          </p:cNvSpPr>
          <p:nvPr>
            <p:ph type="dt" sz="half" idx="10"/>
          </p:nvPr>
        </p:nvSpPr>
        <p:spPr/>
        <p:txBody>
          <a:bodyPr/>
          <a:lstStyle/>
          <a:p>
            <a:fld id="{04C4989A-474C-40DE-95B9-011C28B71673}" type="datetime1">
              <a:rPr lang="en-US" smtClean="0"/>
              <a:t>10/24/2021</a:t>
            </a:fld>
            <a:endParaRPr lang="en-US" dirty="0"/>
          </a:p>
        </p:txBody>
      </p:sp>
      <p:sp>
        <p:nvSpPr>
          <p:cNvPr id="8" name="Footer Placeholder 7">
            <a:extLst>
              <a:ext uri="{FF2B5EF4-FFF2-40B4-BE49-F238E27FC236}">
                <a16:creationId xmlns:a16="http://schemas.microsoft.com/office/drawing/2014/main" id="{E6700AC1-FA1E-40EC-B9DA-1088B204E05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D35F7D7-AF8E-4D9C-B5D0-7C608159E39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8272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ED29-54B8-473E-BBDB-1E6FDDE115B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E1344A3-E082-4A24-8DA5-7B460216A7DC}"/>
              </a:ext>
            </a:extLst>
          </p:cNvPr>
          <p:cNvSpPr>
            <a:spLocks noGrp="1"/>
          </p:cNvSpPr>
          <p:nvPr>
            <p:ph type="dt" sz="half" idx="10"/>
          </p:nvPr>
        </p:nvSpPr>
        <p:spPr/>
        <p:txBody>
          <a:bodyPr/>
          <a:lstStyle/>
          <a:p>
            <a:fld id="{5DB4ED54-5B5E-4A04-93D3-5772E3CE3818}" type="datetime1">
              <a:rPr lang="en-US" smtClean="0"/>
              <a:t>10/24/2021</a:t>
            </a:fld>
            <a:endParaRPr lang="en-US" dirty="0"/>
          </a:p>
        </p:txBody>
      </p:sp>
      <p:sp>
        <p:nvSpPr>
          <p:cNvPr id="4" name="Footer Placeholder 3">
            <a:extLst>
              <a:ext uri="{FF2B5EF4-FFF2-40B4-BE49-F238E27FC236}">
                <a16:creationId xmlns:a16="http://schemas.microsoft.com/office/drawing/2014/main" id="{3CA62D7F-2C01-45C8-80FC-591F5FE308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44FA3A1-0D8F-4540-AD30-28DC933D44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862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857DD-CFC8-463A-B8D1-E08D09C72B69}"/>
              </a:ext>
            </a:extLst>
          </p:cNvPr>
          <p:cNvSpPr>
            <a:spLocks noGrp="1"/>
          </p:cNvSpPr>
          <p:nvPr>
            <p:ph type="dt" sz="half" idx="10"/>
          </p:nvPr>
        </p:nvSpPr>
        <p:spPr/>
        <p:txBody>
          <a:bodyPr/>
          <a:lstStyle/>
          <a:p>
            <a:fld id="{4EDE50D6-574B-40AF-946F-D52A04ADE379}" type="datetime1">
              <a:rPr lang="en-US" smtClean="0"/>
              <a:t>10/24/2021</a:t>
            </a:fld>
            <a:endParaRPr lang="en-US" dirty="0"/>
          </a:p>
        </p:txBody>
      </p:sp>
      <p:sp>
        <p:nvSpPr>
          <p:cNvPr id="3" name="Footer Placeholder 2">
            <a:extLst>
              <a:ext uri="{FF2B5EF4-FFF2-40B4-BE49-F238E27FC236}">
                <a16:creationId xmlns:a16="http://schemas.microsoft.com/office/drawing/2014/main" id="{0545AED6-4546-4191-AC4A-232C326D9F6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B7F1FA-949F-443F-9559-E2060AD4AEF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5812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A3A9-1D85-442F-B105-9F7D0F960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4877842-9B8F-48A4-94D4-18F8C73AE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F8BC554-E77B-413B-92E5-7D37C0C66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516BF-F529-4A32-AD05-195602DA9863}"/>
              </a:ext>
            </a:extLst>
          </p:cNvPr>
          <p:cNvSpPr>
            <a:spLocks noGrp="1"/>
          </p:cNvSpPr>
          <p:nvPr>
            <p:ph type="dt" sz="half" idx="10"/>
          </p:nvPr>
        </p:nvSpPr>
        <p:spPr/>
        <p:txBody>
          <a:bodyPr/>
          <a:lstStyle/>
          <a:p>
            <a:fld id="{D82884F1-FFEA-405F-9602-3DCA865EDA4E}" type="datetime1">
              <a:rPr lang="en-US" smtClean="0"/>
              <a:t>10/24/2021</a:t>
            </a:fld>
            <a:endParaRPr lang="en-US" dirty="0"/>
          </a:p>
        </p:txBody>
      </p:sp>
      <p:sp>
        <p:nvSpPr>
          <p:cNvPr id="6" name="Footer Placeholder 5">
            <a:extLst>
              <a:ext uri="{FF2B5EF4-FFF2-40B4-BE49-F238E27FC236}">
                <a16:creationId xmlns:a16="http://schemas.microsoft.com/office/drawing/2014/main" id="{C0D7EC60-1E8C-48E0-89DB-B861AD5C7E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301759-49CE-4B85-BA7E-0A5581B8CEB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43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F1BB-B081-4DF4-96D3-FEBD90A7BA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AF49926-7E23-43DF-B067-4451607121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D0B1249-F568-4674-9253-FB2D81059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1408A-FC3B-4D90-87E7-1A4797E41C78}"/>
              </a:ext>
            </a:extLst>
          </p:cNvPr>
          <p:cNvSpPr>
            <a:spLocks noGrp="1"/>
          </p:cNvSpPr>
          <p:nvPr>
            <p:ph type="dt" sz="half" idx="10"/>
          </p:nvPr>
        </p:nvSpPr>
        <p:spPr/>
        <p:txBody>
          <a:bodyPr/>
          <a:lstStyle/>
          <a:p>
            <a:fld id="{7E18DB4A-8810-4A10-AD5C-D5E2C667F5B3}" type="datetime1">
              <a:rPr lang="en-US" smtClean="0"/>
              <a:t>10/24/2021</a:t>
            </a:fld>
            <a:endParaRPr lang="en-US" dirty="0"/>
          </a:p>
        </p:txBody>
      </p:sp>
      <p:sp>
        <p:nvSpPr>
          <p:cNvPr id="6" name="Footer Placeholder 5">
            <a:extLst>
              <a:ext uri="{FF2B5EF4-FFF2-40B4-BE49-F238E27FC236}">
                <a16:creationId xmlns:a16="http://schemas.microsoft.com/office/drawing/2014/main" id="{E38144AA-96DF-48C3-AF2D-D5096C4313B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B942BC7-143A-4CA9-B97C-3C7038A970D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426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98965D-FE15-48B4-B6B7-850898D988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7C1BF4-7118-4598-8CBB-EDD60364E1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E496B2-AAC5-4980-9FB2-914DE11238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10/24/2021</a:t>
            </a:fld>
            <a:endParaRPr lang="en-US" dirty="0"/>
          </a:p>
        </p:txBody>
      </p:sp>
      <p:sp>
        <p:nvSpPr>
          <p:cNvPr id="5" name="Footer Placeholder 4">
            <a:extLst>
              <a:ext uri="{FF2B5EF4-FFF2-40B4-BE49-F238E27FC236}">
                <a16:creationId xmlns:a16="http://schemas.microsoft.com/office/drawing/2014/main" id="{BB4D7FE9-4B9E-44ED-AFD2-D17EFE0EB9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79220BD-1215-40B3-8EC9-F3408AA15B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835683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ode.visualstudio.com/downl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green snake coiled up&#10;&#10;Description automatically generated with low confidence">
            <a:extLst>
              <a:ext uri="{FF2B5EF4-FFF2-40B4-BE49-F238E27FC236}">
                <a16:creationId xmlns:a16="http://schemas.microsoft.com/office/drawing/2014/main" id="{C5FCF697-609C-4744-81A2-26696031DC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id="{F7170403-1E77-4892-A65B-45F10697D313}"/>
              </a:ext>
            </a:extLst>
          </p:cNvPr>
          <p:cNvSpPr>
            <a:spLocks noGrp="1"/>
          </p:cNvSpPr>
          <p:nvPr>
            <p:ph type="ctrTitle"/>
          </p:nvPr>
        </p:nvSpPr>
        <p:spPr>
          <a:xfrm>
            <a:off x="-786777" y="1086017"/>
            <a:ext cx="4023360" cy="2802219"/>
          </a:xfrm>
        </p:spPr>
        <p:txBody>
          <a:bodyPr anchor="b">
            <a:normAutofit/>
          </a:bodyPr>
          <a:lstStyle/>
          <a:p>
            <a:r>
              <a:rPr lang="en-GB" sz="3200" b="1" dirty="0">
                <a:solidFill>
                  <a:schemeClr val="bg1"/>
                </a:solidFill>
              </a:rPr>
              <a:t>Python Basics Workshop</a:t>
            </a:r>
          </a:p>
        </p:txBody>
      </p:sp>
      <p:sp>
        <p:nvSpPr>
          <p:cNvPr id="3" name="Subtitle 2">
            <a:extLst>
              <a:ext uri="{FF2B5EF4-FFF2-40B4-BE49-F238E27FC236}">
                <a16:creationId xmlns:a16="http://schemas.microsoft.com/office/drawing/2014/main" id="{7958B548-5C89-4275-8C56-07ADCAD2BF88}"/>
              </a:ext>
            </a:extLst>
          </p:cNvPr>
          <p:cNvSpPr>
            <a:spLocks noGrp="1"/>
          </p:cNvSpPr>
          <p:nvPr>
            <p:ph type="subTitle" idx="1"/>
          </p:nvPr>
        </p:nvSpPr>
        <p:spPr>
          <a:xfrm>
            <a:off x="-786776" y="3888236"/>
            <a:ext cx="4023359" cy="1208141"/>
          </a:xfrm>
        </p:spPr>
        <p:txBody>
          <a:bodyPr>
            <a:normAutofit/>
          </a:bodyPr>
          <a:lstStyle/>
          <a:p>
            <a:r>
              <a:rPr lang="en-GB" dirty="0">
                <a:solidFill>
                  <a:schemeClr val="bg1"/>
                </a:solidFill>
              </a:rPr>
              <a:t>Joshua Waters</a:t>
            </a:r>
          </a:p>
        </p:txBody>
      </p:sp>
    </p:spTree>
    <p:extLst>
      <p:ext uri="{BB962C8B-B14F-4D97-AF65-F5344CB8AC3E}">
        <p14:creationId xmlns:p14="http://schemas.microsoft.com/office/powerpoint/2010/main" val="21419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17E8D-3246-441C-BE6A-AB3AF2CADC2E}"/>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W h </a:t>
            </a:r>
            <a:r>
              <a:rPr lang="en-US" sz="5200" kern="1200" dirty="0" err="1">
                <a:solidFill>
                  <a:schemeClr val="tx1"/>
                </a:solidFill>
                <a:latin typeface="+mj-lt"/>
                <a:ea typeface="+mj-ea"/>
                <a:cs typeface="+mj-cs"/>
              </a:rPr>
              <a:t>i</a:t>
            </a:r>
            <a:r>
              <a:rPr lang="en-US" sz="5200" kern="1200" dirty="0">
                <a:solidFill>
                  <a:schemeClr val="tx1"/>
                </a:solidFill>
                <a:latin typeface="+mj-lt"/>
                <a:ea typeface="+mj-ea"/>
                <a:cs typeface="+mj-cs"/>
              </a:rPr>
              <a:t> t e s p a c e</a:t>
            </a:r>
          </a:p>
        </p:txBody>
      </p:sp>
      <p:sp>
        <p:nvSpPr>
          <p:cNvPr id="3" name="Content Placeholder 2">
            <a:extLst>
              <a:ext uri="{FF2B5EF4-FFF2-40B4-BE49-F238E27FC236}">
                <a16:creationId xmlns:a16="http://schemas.microsoft.com/office/drawing/2014/main" id="{9B8BFDB1-C48E-4D1C-AD4B-4824626B6DE1}"/>
              </a:ext>
            </a:extLst>
          </p:cNvPr>
          <p:cNvSpPr>
            <a:spLocks noGrp="1"/>
          </p:cNvSpPr>
          <p:nvPr>
            <p:ph idx="1"/>
          </p:nvPr>
        </p:nvSpPr>
        <p:spPr>
          <a:xfrm>
            <a:off x="1001684" y="1670857"/>
            <a:ext cx="10178934" cy="557901"/>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W h </a:t>
            </a:r>
            <a:r>
              <a:rPr lang="en-US" sz="2400" kern="1200" dirty="0" err="1">
                <a:solidFill>
                  <a:schemeClr val="tx1"/>
                </a:solidFill>
                <a:latin typeface="+mn-lt"/>
                <a:ea typeface="+mn-ea"/>
                <a:cs typeface="+mn-cs"/>
              </a:rPr>
              <a:t>i</a:t>
            </a:r>
            <a:r>
              <a:rPr lang="en-US" sz="2400" kern="1200" dirty="0">
                <a:solidFill>
                  <a:schemeClr val="tx1"/>
                </a:solidFill>
                <a:latin typeface="+mn-lt"/>
                <a:ea typeface="+mn-ea"/>
                <a:cs typeface="+mn-cs"/>
              </a:rPr>
              <a:t> c h   </a:t>
            </a:r>
            <a:r>
              <a:rPr lang="en-US" sz="2400" kern="1200" dirty="0" err="1">
                <a:solidFill>
                  <a:schemeClr val="tx1"/>
                </a:solidFill>
                <a:latin typeface="+mn-lt"/>
                <a:ea typeface="+mn-ea"/>
                <a:cs typeface="+mn-cs"/>
              </a:rPr>
              <a:t>i</a:t>
            </a:r>
            <a:r>
              <a:rPr lang="en-US" sz="2400" kern="1200" dirty="0">
                <a:solidFill>
                  <a:schemeClr val="tx1"/>
                </a:solidFill>
                <a:latin typeface="+mn-lt"/>
                <a:ea typeface="+mn-ea"/>
                <a:cs typeface="+mn-cs"/>
              </a:rPr>
              <a:t> s   b e t </a:t>
            </a:r>
            <a:r>
              <a:rPr lang="en-US" sz="2400" kern="1200" dirty="0" err="1">
                <a:solidFill>
                  <a:schemeClr val="tx1"/>
                </a:solidFill>
                <a:latin typeface="+mn-lt"/>
                <a:ea typeface="+mn-ea"/>
                <a:cs typeface="+mn-cs"/>
              </a:rPr>
              <a:t>t</a:t>
            </a:r>
            <a:r>
              <a:rPr lang="en-US" sz="2400" kern="1200" dirty="0">
                <a:solidFill>
                  <a:schemeClr val="tx1"/>
                </a:solidFill>
                <a:latin typeface="+mn-lt"/>
                <a:ea typeface="+mn-ea"/>
                <a:cs typeface="+mn-cs"/>
              </a:rPr>
              <a:t> e r ?</a:t>
            </a:r>
          </a:p>
        </p:txBody>
      </p:sp>
      <p:pic>
        <p:nvPicPr>
          <p:cNvPr id="16" name="Picture 15">
            <a:extLst>
              <a:ext uri="{FF2B5EF4-FFF2-40B4-BE49-F238E27FC236}">
                <a16:creationId xmlns:a16="http://schemas.microsoft.com/office/drawing/2014/main" id="{F70508D8-EFD4-495B-8FD9-2408E26F1A48}"/>
              </a:ext>
            </a:extLst>
          </p:cNvPr>
          <p:cNvPicPr>
            <a:picLocks noChangeAspect="1"/>
          </p:cNvPicPr>
          <p:nvPr/>
        </p:nvPicPr>
        <p:blipFill>
          <a:blip r:embed="rId3"/>
          <a:stretch>
            <a:fillRect/>
          </a:stretch>
        </p:blipFill>
        <p:spPr>
          <a:xfrm>
            <a:off x="204393" y="2410965"/>
            <a:ext cx="6031823" cy="4042777"/>
          </a:xfrm>
          <a:prstGeom prst="rect">
            <a:avLst/>
          </a:prstGeom>
        </p:spPr>
      </p:pic>
      <p:pic>
        <p:nvPicPr>
          <p:cNvPr id="20" name="Picture 19">
            <a:extLst>
              <a:ext uri="{FF2B5EF4-FFF2-40B4-BE49-F238E27FC236}">
                <a16:creationId xmlns:a16="http://schemas.microsoft.com/office/drawing/2014/main" id="{176E6B02-1687-418F-BEE5-2475294C6DCE}"/>
              </a:ext>
            </a:extLst>
          </p:cNvPr>
          <p:cNvPicPr>
            <a:picLocks noChangeAspect="1"/>
          </p:cNvPicPr>
          <p:nvPr/>
        </p:nvPicPr>
        <p:blipFill>
          <a:blip r:embed="rId4"/>
          <a:stretch>
            <a:fillRect/>
          </a:stretch>
        </p:blipFill>
        <p:spPr>
          <a:xfrm>
            <a:off x="6440610" y="2410965"/>
            <a:ext cx="5596855" cy="4042777"/>
          </a:xfrm>
          <a:prstGeom prst="rect">
            <a:avLst/>
          </a:prstGeom>
        </p:spPr>
      </p:pic>
    </p:spTree>
    <p:extLst>
      <p:ext uri="{BB962C8B-B14F-4D97-AF65-F5344CB8AC3E}">
        <p14:creationId xmlns:p14="http://schemas.microsoft.com/office/powerpoint/2010/main" val="1035366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12B7-97F1-4528-8850-EBCA6578ED92}"/>
              </a:ext>
            </a:extLst>
          </p:cNvPr>
          <p:cNvSpPr>
            <a:spLocks noGrp="1"/>
          </p:cNvSpPr>
          <p:nvPr>
            <p:ph type="title"/>
          </p:nvPr>
        </p:nvSpPr>
        <p:spPr/>
        <p:txBody>
          <a:bodyPr/>
          <a:lstStyle/>
          <a:p>
            <a:r>
              <a:rPr lang="en-GB" dirty="0"/>
              <a:t>Scope</a:t>
            </a:r>
          </a:p>
        </p:txBody>
      </p:sp>
      <p:sp>
        <p:nvSpPr>
          <p:cNvPr id="3" name="Content Placeholder 2">
            <a:extLst>
              <a:ext uri="{FF2B5EF4-FFF2-40B4-BE49-F238E27FC236}">
                <a16:creationId xmlns:a16="http://schemas.microsoft.com/office/drawing/2014/main" id="{2378094D-DC73-4CFE-8F16-73E206032550}"/>
              </a:ext>
            </a:extLst>
          </p:cNvPr>
          <p:cNvSpPr>
            <a:spLocks noGrp="1"/>
          </p:cNvSpPr>
          <p:nvPr>
            <p:ph idx="1"/>
          </p:nvPr>
        </p:nvSpPr>
        <p:spPr/>
        <p:txBody>
          <a:bodyPr/>
          <a:lstStyle/>
          <a:p>
            <a:r>
              <a:rPr lang="en-GB" dirty="0"/>
              <a:t>Scope is the area of a program where an object (e.g. variable) that has a certain name, can be identified</a:t>
            </a:r>
          </a:p>
          <a:p>
            <a:r>
              <a:rPr lang="en-GB" dirty="0"/>
              <a:t>For example, which print statement </a:t>
            </a:r>
            <a:r>
              <a:rPr lang="en-GB" i="1" dirty="0"/>
              <a:t>won’t</a:t>
            </a:r>
            <a:r>
              <a:rPr lang="en-GB" dirty="0"/>
              <a:t> work?</a:t>
            </a:r>
          </a:p>
          <a:p>
            <a:endParaRPr lang="en-GB" dirty="0"/>
          </a:p>
        </p:txBody>
      </p:sp>
      <p:pic>
        <p:nvPicPr>
          <p:cNvPr id="5" name="Picture 4">
            <a:extLst>
              <a:ext uri="{FF2B5EF4-FFF2-40B4-BE49-F238E27FC236}">
                <a16:creationId xmlns:a16="http://schemas.microsoft.com/office/drawing/2014/main" id="{3B462D79-9400-4AFB-85C7-AE45EDDF9538}"/>
              </a:ext>
            </a:extLst>
          </p:cNvPr>
          <p:cNvPicPr>
            <a:picLocks noChangeAspect="1"/>
          </p:cNvPicPr>
          <p:nvPr/>
        </p:nvPicPr>
        <p:blipFill>
          <a:blip r:embed="rId3"/>
          <a:stretch>
            <a:fillRect/>
          </a:stretch>
        </p:blipFill>
        <p:spPr>
          <a:xfrm>
            <a:off x="2141023" y="3582306"/>
            <a:ext cx="7909954" cy="2729594"/>
          </a:xfrm>
          <a:prstGeom prst="rect">
            <a:avLst/>
          </a:prstGeom>
        </p:spPr>
      </p:pic>
    </p:spTree>
    <p:extLst>
      <p:ext uri="{BB962C8B-B14F-4D97-AF65-F5344CB8AC3E}">
        <p14:creationId xmlns:p14="http://schemas.microsoft.com/office/powerpoint/2010/main" val="247697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4531-03F4-4C87-B7D1-58084954946A}"/>
              </a:ext>
            </a:extLst>
          </p:cNvPr>
          <p:cNvSpPr>
            <a:spLocks noGrp="1"/>
          </p:cNvSpPr>
          <p:nvPr>
            <p:ph type="title"/>
          </p:nvPr>
        </p:nvSpPr>
        <p:spPr/>
        <p:txBody>
          <a:bodyPr/>
          <a:lstStyle/>
          <a:p>
            <a:r>
              <a:rPr lang="en-GB"/>
              <a:t>Indentation</a:t>
            </a:r>
            <a:endParaRPr lang="en-GB" dirty="0"/>
          </a:p>
        </p:txBody>
      </p:sp>
      <p:sp>
        <p:nvSpPr>
          <p:cNvPr id="3" name="Content Placeholder 2">
            <a:extLst>
              <a:ext uri="{FF2B5EF4-FFF2-40B4-BE49-F238E27FC236}">
                <a16:creationId xmlns:a16="http://schemas.microsoft.com/office/drawing/2014/main" id="{BC60A19C-19BA-488D-B41B-D262A43ADB30}"/>
              </a:ext>
            </a:extLst>
          </p:cNvPr>
          <p:cNvSpPr>
            <a:spLocks noGrp="1"/>
          </p:cNvSpPr>
          <p:nvPr>
            <p:ph idx="1"/>
          </p:nvPr>
        </p:nvSpPr>
        <p:spPr>
          <a:xfrm>
            <a:off x="838200" y="1413643"/>
            <a:ext cx="10515600" cy="4351338"/>
          </a:xfrm>
        </p:spPr>
        <p:txBody>
          <a:bodyPr/>
          <a:lstStyle/>
          <a:p>
            <a:r>
              <a:rPr lang="en-GB" dirty="0"/>
              <a:t>Use the tab key to indent code inwards</a:t>
            </a:r>
          </a:p>
          <a:p>
            <a:r>
              <a:rPr lang="en-GB" dirty="0"/>
              <a:t>Defines code containers</a:t>
            </a:r>
          </a:p>
          <a:p>
            <a:endParaRPr lang="en-GB" dirty="0"/>
          </a:p>
        </p:txBody>
      </p:sp>
      <p:pic>
        <p:nvPicPr>
          <p:cNvPr id="6" name="Picture 5">
            <a:extLst>
              <a:ext uri="{FF2B5EF4-FFF2-40B4-BE49-F238E27FC236}">
                <a16:creationId xmlns:a16="http://schemas.microsoft.com/office/drawing/2014/main" id="{132F635E-059F-4471-99F8-81A7C6AB1AAD}"/>
              </a:ext>
            </a:extLst>
          </p:cNvPr>
          <p:cNvPicPr>
            <a:picLocks noChangeAspect="1"/>
          </p:cNvPicPr>
          <p:nvPr/>
        </p:nvPicPr>
        <p:blipFill>
          <a:blip r:embed="rId3"/>
          <a:stretch>
            <a:fillRect/>
          </a:stretch>
        </p:blipFill>
        <p:spPr>
          <a:xfrm>
            <a:off x="1447989" y="2372630"/>
            <a:ext cx="9180007" cy="4440869"/>
          </a:xfrm>
          <a:prstGeom prst="rect">
            <a:avLst/>
          </a:prstGeom>
        </p:spPr>
      </p:pic>
    </p:spTree>
    <p:extLst>
      <p:ext uri="{BB962C8B-B14F-4D97-AF65-F5344CB8AC3E}">
        <p14:creationId xmlns:p14="http://schemas.microsoft.com/office/powerpoint/2010/main" val="193314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EC92-BF3F-4A58-906B-8ECA7B5E07BB}"/>
              </a:ext>
            </a:extLst>
          </p:cNvPr>
          <p:cNvSpPr>
            <a:spLocks noGrp="1"/>
          </p:cNvSpPr>
          <p:nvPr>
            <p:ph type="title"/>
          </p:nvPr>
        </p:nvSpPr>
        <p:spPr/>
        <p:txBody>
          <a:bodyPr/>
          <a:lstStyle/>
          <a:p>
            <a:r>
              <a:rPr lang="en-GB" dirty="0"/>
              <a:t>Anyway… user input</a:t>
            </a:r>
          </a:p>
        </p:txBody>
      </p:sp>
      <p:sp>
        <p:nvSpPr>
          <p:cNvPr id="3" name="Content Placeholder 2">
            <a:extLst>
              <a:ext uri="{FF2B5EF4-FFF2-40B4-BE49-F238E27FC236}">
                <a16:creationId xmlns:a16="http://schemas.microsoft.com/office/drawing/2014/main" id="{B49B5C30-E131-456B-88E8-DF0EAC979320}"/>
              </a:ext>
            </a:extLst>
          </p:cNvPr>
          <p:cNvSpPr>
            <a:spLocks noGrp="1"/>
          </p:cNvSpPr>
          <p:nvPr>
            <p:ph idx="1"/>
          </p:nvPr>
        </p:nvSpPr>
        <p:spPr/>
        <p:txBody>
          <a:bodyPr/>
          <a:lstStyle/>
          <a:p>
            <a:r>
              <a:rPr lang="en-GB" dirty="0"/>
              <a:t>Let’s say we want height to be in meters and mass to be in kg</a:t>
            </a:r>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86B3F96B-4489-41F7-A382-42659A7FF244}"/>
              </a:ext>
            </a:extLst>
          </p:cNvPr>
          <p:cNvPicPr>
            <a:picLocks noChangeAspect="1"/>
          </p:cNvPicPr>
          <p:nvPr/>
        </p:nvPicPr>
        <p:blipFill>
          <a:blip r:embed="rId3"/>
          <a:stretch>
            <a:fillRect/>
          </a:stretch>
        </p:blipFill>
        <p:spPr>
          <a:xfrm>
            <a:off x="990859" y="3799413"/>
            <a:ext cx="10210281" cy="720726"/>
          </a:xfrm>
          <a:prstGeom prst="rect">
            <a:avLst/>
          </a:prstGeom>
        </p:spPr>
      </p:pic>
      <p:sp>
        <p:nvSpPr>
          <p:cNvPr id="7" name="Left Bracket 6">
            <a:extLst>
              <a:ext uri="{FF2B5EF4-FFF2-40B4-BE49-F238E27FC236}">
                <a16:creationId xmlns:a16="http://schemas.microsoft.com/office/drawing/2014/main" id="{7579D079-D08C-4E0E-B033-5EE990F4D27A}"/>
              </a:ext>
            </a:extLst>
          </p:cNvPr>
          <p:cNvSpPr/>
          <p:nvPr/>
        </p:nvSpPr>
        <p:spPr>
          <a:xfrm rot="5400000">
            <a:off x="1764229" y="3153642"/>
            <a:ext cx="486886" cy="1518557"/>
          </a:xfrm>
          <a:prstGeom prst="leftBracket">
            <a:avLst/>
          </a:prstGeom>
          <a:ln w="381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1535D552-96D6-497E-B830-884A0C16CC30}"/>
              </a:ext>
            </a:extLst>
          </p:cNvPr>
          <p:cNvSpPr/>
          <p:nvPr/>
        </p:nvSpPr>
        <p:spPr>
          <a:xfrm rot="16200000">
            <a:off x="3721930" y="3778229"/>
            <a:ext cx="486886" cy="1256806"/>
          </a:xfrm>
          <a:prstGeom prst="leftBracket">
            <a:avLst/>
          </a:prstGeom>
          <a:ln w="38100">
            <a:solidFill>
              <a:srgbClr val="00B0F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1" name="Left Bracket 10">
            <a:extLst>
              <a:ext uri="{FF2B5EF4-FFF2-40B4-BE49-F238E27FC236}">
                <a16:creationId xmlns:a16="http://schemas.microsoft.com/office/drawing/2014/main" id="{CEDAB664-94C7-4CEE-9347-6357111165A1}"/>
              </a:ext>
            </a:extLst>
          </p:cNvPr>
          <p:cNvSpPr/>
          <p:nvPr/>
        </p:nvSpPr>
        <p:spPr>
          <a:xfrm rot="5400000">
            <a:off x="5111324" y="3147569"/>
            <a:ext cx="360620" cy="1395717"/>
          </a:xfrm>
          <a:prstGeom prst="leftBracket">
            <a:avLst/>
          </a:prstGeom>
          <a:ln w="381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2" name="Left Bracket 11">
            <a:extLst>
              <a:ext uri="{FF2B5EF4-FFF2-40B4-BE49-F238E27FC236}">
                <a16:creationId xmlns:a16="http://schemas.microsoft.com/office/drawing/2014/main" id="{5965751C-3A73-4504-A7AD-0B945AFC3AFC}"/>
              </a:ext>
            </a:extLst>
          </p:cNvPr>
          <p:cNvSpPr/>
          <p:nvPr/>
        </p:nvSpPr>
        <p:spPr>
          <a:xfrm rot="16200000">
            <a:off x="8120742" y="2197821"/>
            <a:ext cx="486886" cy="4417621"/>
          </a:xfrm>
          <a:prstGeom prst="leftBracket">
            <a:avLst/>
          </a:prstGeom>
          <a:ln w="381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52A597CD-84BC-4D19-9429-AAE1D05A51AB}"/>
              </a:ext>
            </a:extLst>
          </p:cNvPr>
          <p:cNvSpPr txBox="1"/>
          <p:nvPr/>
        </p:nvSpPr>
        <p:spPr>
          <a:xfrm>
            <a:off x="885454" y="2505670"/>
            <a:ext cx="2244436" cy="923330"/>
          </a:xfrm>
          <a:prstGeom prst="rect">
            <a:avLst/>
          </a:prstGeom>
          <a:noFill/>
          <a:ln w="38100">
            <a:solidFill>
              <a:srgbClr val="FF0000"/>
            </a:solidFill>
          </a:ln>
        </p:spPr>
        <p:txBody>
          <a:bodyPr wrap="square" rtlCol="0">
            <a:spAutoFit/>
          </a:bodyPr>
          <a:lstStyle/>
          <a:p>
            <a:pPr algn="ctr"/>
            <a:r>
              <a:rPr lang="en-GB" dirty="0"/>
              <a:t>Assigns inputted value to this height variable</a:t>
            </a:r>
          </a:p>
        </p:txBody>
      </p:sp>
      <p:sp>
        <p:nvSpPr>
          <p:cNvPr id="14" name="TextBox 13">
            <a:extLst>
              <a:ext uri="{FF2B5EF4-FFF2-40B4-BE49-F238E27FC236}">
                <a16:creationId xmlns:a16="http://schemas.microsoft.com/office/drawing/2014/main" id="{3CD1BCEE-ED1E-4752-ADC9-A213D03F29A1}"/>
              </a:ext>
            </a:extLst>
          </p:cNvPr>
          <p:cNvSpPr txBox="1"/>
          <p:nvPr/>
        </p:nvSpPr>
        <p:spPr>
          <a:xfrm>
            <a:off x="2843155" y="5048027"/>
            <a:ext cx="2244436" cy="923330"/>
          </a:xfrm>
          <a:prstGeom prst="rect">
            <a:avLst/>
          </a:prstGeom>
          <a:noFill/>
          <a:ln w="38100">
            <a:solidFill>
              <a:srgbClr val="00B0F0"/>
            </a:solidFill>
          </a:ln>
        </p:spPr>
        <p:txBody>
          <a:bodyPr wrap="square" rtlCol="0">
            <a:spAutoFit/>
          </a:bodyPr>
          <a:lstStyle/>
          <a:p>
            <a:pPr algn="ctr"/>
            <a:r>
              <a:rPr lang="en-GB" dirty="0"/>
              <a:t>Converts the input to a float as all inputs are strings</a:t>
            </a:r>
          </a:p>
        </p:txBody>
      </p:sp>
      <p:sp>
        <p:nvSpPr>
          <p:cNvPr id="15" name="TextBox 14">
            <a:extLst>
              <a:ext uri="{FF2B5EF4-FFF2-40B4-BE49-F238E27FC236}">
                <a16:creationId xmlns:a16="http://schemas.microsoft.com/office/drawing/2014/main" id="{83ADFF21-307F-49B6-97AE-9E7D6A36DB8B}"/>
              </a:ext>
            </a:extLst>
          </p:cNvPr>
          <p:cNvSpPr txBox="1"/>
          <p:nvPr/>
        </p:nvSpPr>
        <p:spPr>
          <a:xfrm>
            <a:off x="4169416" y="2493557"/>
            <a:ext cx="2244436" cy="369332"/>
          </a:xfrm>
          <a:prstGeom prst="rect">
            <a:avLst/>
          </a:prstGeom>
          <a:noFill/>
          <a:ln w="38100">
            <a:solidFill>
              <a:srgbClr val="FFC000"/>
            </a:solidFill>
          </a:ln>
        </p:spPr>
        <p:txBody>
          <a:bodyPr wrap="square" rtlCol="0">
            <a:spAutoFit/>
          </a:bodyPr>
          <a:lstStyle/>
          <a:p>
            <a:pPr algn="ctr"/>
            <a:r>
              <a:rPr lang="en-GB" dirty="0"/>
              <a:t>Input function</a:t>
            </a:r>
          </a:p>
        </p:txBody>
      </p:sp>
      <p:sp>
        <p:nvSpPr>
          <p:cNvPr id="16" name="TextBox 15">
            <a:extLst>
              <a:ext uri="{FF2B5EF4-FFF2-40B4-BE49-F238E27FC236}">
                <a16:creationId xmlns:a16="http://schemas.microsoft.com/office/drawing/2014/main" id="{A2186302-79E1-45ED-AA72-76A983748F16}"/>
              </a:ext>
            </a:extLst>
          </p:cNvPr>
          <p:cNvSpPr txBox="1"/>
          <p:nvPr/>
        </p:nvSpPr>
        <p:spPr>
          <a:xfrm>
            <a:off x="7241967" y="5048027"/>
            <a:ext cx="2244436" cy="923330"/>
          </a:xfrm>
          <a:prstGeom prst="rect">
            <a:avLst/>
          </a:prstGeom>
          <a:noFill/>
          <a:ln w="38100">
            <a:solidFill>
              <a:srgbClr val="00B050"/>
            </a:solidFill>
          </a:ln>
        </p:spPr>
        <p:txBody>
          <a:bodyPr wrap="square" rtlCol="0">
            <a:spAutoFit/>
          </a:bodyPr>
          <a:lstStyle/>
          <a:p>
            <a:pPr algn="ctr"/>
            <a:r>
              <a:rPr lang="en-GB" dirty="0"/>
              <a:t>Outputs this message before taking the user input</a:t>
            </a:r>
          </a:p>
        </p:txBody>
      </p:sp>
      <p:cxnSp>
        <p:nvCxnSpPr>
          <p:cNvPr id="18" name="Straight Arrow Connector 17">
            <a:extLst>
              <a:ext uri="{FF2B5EF4-FFF2-40B4-BE49-F238E27FC236}">
                <a16:creationId xmlns:a16="http://schemas.microsoft.com/office/drawing/2014/main" id="{FE03226E-9849-4F49-A6CC-4F68CD74AD79}"/>
              </a:ext>
            </a:extLst>
          </p:cNvPr>
          <p:cNvCxnSpPr>
            <a:stCxn id="13" idx="2"/>
            <a:endCxn id="7" idx="1"/>
          </p:cNvCxnSpPr>
          <p:nvPr/>
        </p:nvCxnSpPr>
        <p:spPr>
          <a:xfrm>
            <a:off x="2007672" y="3429000"/>
            <a:ext cx="0" cy="2361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4BCA13-7276-4842-8ED2-5F74A7DABC23}"/>
              </a:ext>
            </a:extLst>
          </p:cNvPr>
          <p:cNvCxnSpPr>
            <a:stCxn id="15" idx="2"/>
            <a:endCxn id="11" idx="1"/>
          </p:cNvCxnSpPr>
          <p:nvPr/>
        </p:nvCxnSpPr>
        <p:spPr>
          <a:xfrm>
            <a:off x="5291634" y="2862889"/>
            <a:ext cx="0" cy="80222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B564E58-550C-4E41-9C82-9FEBBB82F975}"/>
              </a:ext>
            </a:extLst>
          </p:cNvPr>
          <p:cNvCxnSpPr>
            <a:cxnSpLocks/>
            <a:stCxn id="14" idx="0"/>
            <a:endCxn id="10" idx="1"/>
          </p:cNvCxnSpPr>
          <p:nvPr/>
        </p:nvCxnSpPr>
        <p:spPr>
          <a:xfrm flipV="1">
            <a:off x="3965373" y="4650075"/>
            <a:ext cx="0" cy="39795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F3C1511-E9AC-4677-959A-11C3B0A3B419}"/>
              </a:ext>
            </a:extLst>
          </p:cNvPr>
          <p:cNvCxnSpPr>
            <a:stCxn id="16" idx="0"/>
            <a:endCxn id="12" idx="1"/>
          </p:cNvCxnSpPr>
          <p:nvPr/>
        </p:nvCxnSpPr>
        <p:spPr>
          <a:xfrm flipV="1">
            <a:off x="8364185" y="4650075"/>
            <a:ext cx="1" cy="3979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55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C0F5-80FA-4F18-BB50-389AA3331DCA}"/>
              </a:ext>
            </a:extLst>
          </p:cNvPr>
          <p:cNvSpPr>
            <a:spLocks noGrp="1"/>
          </p:cNvSpPr>
          <p:nvPr>
            <p:ph type="title"/>
          </p:nvPr>
        </p:nvSpPr>
        <p:spPr/>
        <p:txBody>
          <a:bodyPr/>
          <a:lstStyle/>
          <a:p>
            <a:r>
              <a:rPr lang="en-GB" dirty="0"/>
              <a:t>Calculating BMI</a:t>
            </a:r>
          </a:p>
        </p:txBody>
      </p:sp>
      <p:sp>
        <p:nvSpPr>
          <p:cNvPr id="3" name="Content Placeholder 2">
            <a:extLst>
              <a:ext uri="{FF2B5EF4-FFF2-40B4-BE49-F238E27FC236}">
                <a16:creationId xmlns:a16="http://schemas.microsoft.com/office/drawing/2014/main" id="{754626E2-C049-47BE-8B39-01CE2ED18858}"/>
              </a:ext>
            </a:extLst>
          </p:cNvPr>
          <p:cNvSpPr>
            <a:spLocks noGrp="1"/>
          </p:cNvSpPr>
          <p:nvPr>
            <p:ph idx="1"/>
          </p:nvPr>
        </p:nvSpPr>
        <p:spPr/>
        <p:txBody>
          <a:bodyPr/>
          <a:lstStyle/>
          <a:p>
            <a:r>
              <a:rPr lang="en-GB" dirty="0"/>
              <a:t>This bit is the easiest…</a:t>
            </a:r>
          </a:p>
          <a:p>
            <a:r>
              <a:rPr lang="en-GB" dirty="0"/>
              <a:t>BMI is simply calculated by doing</a:t>
            </a:r>
          </a:p>
          <a:p>
            <a:endParaRPr lang="en-GB" dirty="0"/>
          </a:p>
          <a:p>
            <a:endParaRPr lang="en-GB" dirty="0"/>
          </a:p>
          <a:p>
            <a:endParaRPr lang="en-GB" dirty="0"/>
          </a:p>
          <a:p>
            <a:r>
              <a:rPr lang="en-GB" dirty="0"/>
              <a:t>In Python, you can use / for divide and ** for power</a:t>
            </a:r>
          </a:p>
          <a:p>
            <a:r>
              <a:rPr lang="en-GB" dirty="0"/>
              <a:t>Remember to assign your result to a new variable</a:t>
            </a:r>
          </a:p>
          <a:p>
            <a:endParaRPr lang="en-GB" dirty="0"/>
          </a:p>
        </p:txBody>
      </p:sp>
      <p:pic>
        <p:nvPicPr>
          <p:cNvPr id="5" name="Picture 4">
            <a:extLst>
              <a:ext uri="{FF2B5EF4-FFF2-40B4-BE49-F238E27FC236}">
                <a16:creationId xmlns:a16="http://schemas.microsoft.com/office/drawing/2014/main" id="{2F4659BD-37FA-4C06-A74B-AEF1421D47D1}"/>
              </a:ext>
            </a:extLst>
          </p:cNvPr>
          <p:cNvPicPr>
            <a:picLocks noChangeAspect="1"/>
          </p:cNvPicPr>
          <p:nvPr/>
        </p:nvPicPr>
        <p:blipFill>
          <a:blip r:embed="rId3"/>
          <a:stretch>
            <a:fillRect/>
          </a:stretch>
        </p:blipFill>
        <p:spPr>
          <a:xfrm>
            <a:off x="4101353" y="3005005"/>
            <a:ext cx="2769613" cy="1102045"/>
          </a:xfrm>
          <a:prstGeom prst="rect">
            <a:avLst/>
          </a:prstGeom>
        </p:spPr>
      </p:pic>
      <p:pic>
        <p:nvPicPr>
          <p:cNvPr id="7" name="Picture 6">
            <a:extLst>
              <a:ext uri="{FF2B5EF4-FFF2-40B4-BE49-F238E27FC236}">
                <a16:creationId xmlns:a16="http://schemas.microsoft.com/office/drawing/2014/main" id="{44A2FECC-D3F2-49ED-936C-706CFC15449D}"/>
              </a:ext>
            </a:extLst>
          </p:cNvPr>
          <p:cNvPicPr>
            <a:picLocks noChangeAspect="1"/>
          </p:cNvPicPr>
          <p:nvPr/>
        </p:nvPicPr>
        <p:blipFill rotWithShape="1">
          <a:blip r:embed="rId4"/>
          <a:srcRect t="12119"/>
          <a:stretch/>
        </p:blipFill>
        <p:spPr>
          <a:xfrm>
            <a:off x="2055958" y="5545777"/>
            <a:ext cx="8080083" cy="631186"/>
          </a:xfrm>
          <a:prstGeom prst="rect">
            <a:avLst/>
          </a:prstGeom>
        </p:spPr>
      </p:pic>
    </p:spTree>
    <p:extLst>
      <p:ext uri="{BB962C8B-B14F-4D97-AF65-F5344CB8AC3E}">
        <p14:creationId xmlns:p14="http://schemas.microsoft.com/office/powerpoint/2010/main" val="29312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945C-31C0-4D35-AC1B-E2C5FAA80746}"/>
              </a:ext>
            </a:extLst>
          </p:cNvPr>
          <p:cNvSpPr>
            <a:spLocks noGrp="1"/>
          </p:cNvSpPr>
          <p:nvPr>
            <p:ph type="title"/>
          </p:nvPr>
        </p:nvSpPr>
        <p:spPr/>
        <p:txBody>
          <a:bodyPr/>
          <a:lstStyle/>
          <a:p>
            <a:r>
              <a:rPr lang="en-GB" dirty="0"/>
              <a:t>Outputting data</a:t>
            </a:r>
          </a:p>
        </p:txBody>
      </p:sp>
      <p:sp>
        <p:nvSpPr>
          <p:cNvPr id="3" name="Content Placeholder 2">
            <a:extLst>
              <a:ext uri="{FF2B5EF4-FFF2-40B4-BE49-F238E27FC236}">
                <a16:creationId xmlns:a16="http://schemas.microsoft.com/office/drawing/2014/main" id="{74C6F44A-53F2-4AF2-8D9C-172DFFFD9971}"/>
              </a:ext>
            </a:extLst>
          </p:cNvPr>
          <p:cNvSpPr>
            <a:spLocks noGrp="1"/>
          </p:cNvSpPr>
          <p:nvPr>
            <p:ph idx="1"/>
          </p:nvPr>
        </p:nvSpPr>
        <p:spPr/>
        <p:txBody>
          <a:bodyPr/>
          <a:lstStyle/>
          <a:p>
            <a:r>
              <a:rPr lang="en-GB" dirty="0"/>
              <a:t>Print the calculated BMI</a:t>
            </a:r>
          </a:p>
          <a:p>
            <a:r>
              <a:rPr lang="en-GB" dirty="0"/>
              <a:t>Why wouldn’t this work?</a:t>
            </a:r>
          </a:p>
          <a:p>
            <a:endParaRPr lang="en-GB" dirty="0"/>
          </a:p>
          <a:p>
            <a:r>
              <a:rPr lang="en-GB" dirty="0"/>
              <a:t>We need to convert this float, </a:t>
            </a:r>
            <a:r>
              <a:rPr lang="en-GB" dirty="0" err="1"/>
              <a:t>bmi</a:t>
            </a:r>
            <a:r>
              <a:rPr lang="en-GB" dirty="0"/>
              <a:t>, to a string, fit for printing</a:t>
            </a:r>
          </a:p>
          <a:p>
            <a:endParaRPr lang="en-GB" dirty="0"/>
          </a:p>
          <a:p>
            <a:r>
              <a:rPr lang="en-GB" dirty="0"/>
              <a:t>This </a:t>
            </a:r>
            <a:r>
              <a:rPr lang="en-GB" i="1" dirty="0"/>
              <a:t>would</a:t>
            </a:r>
            <a:r>
              <a:rPr lang="en-GB" dirty="0"/>
              <a:t> work, however, the output could have many decimal places</a:t>
            </a:r>
          </a:p>
          <a:p>
            <a:r>
              <a:rPr lang="en-GB" dirty="0"/>
              <a:t>Use the round function to well… round it</a:t>
            </a:r>
          </a:p>
          <a:p>
            <a:endParaRPr lang="en-GB" dirty="0"/>
          </a:p>
          <a:p>
            <a:endParaRPr lang="en-GB" dirty="0"/>
          </a:p>
        </p:txBody>
      </p:sp>
      <p:pic>
        <p:nvPicPr>
          <p:cNvPr id="5" name="Picture 4">
            <a:extLst>
              <a:ext uri="{FF2B5EF4-FFF2-40B4-BE49-F238E27FC236}">
                <a16:creationId xmlns:a16="http://schemas.microsoft.com/office/drawing/2014/main" id="{03FC460E-704C-440B-BB0E-BA1A83353AFE}"/>
              </a:ext>
            </a:extLst>
          </p:cNvPr>
          <p:cNvPicPr>
            <a:picLocks noChangeAspect="1"/>
          </p:cNvPicPr>
          <p:nvPr/>
        </p:nvPicPr>
        <p:blipFill>
          <a:blip r:embed="rId3"/>
          <a:stretch>
            <a:fillRect/>
          </a:stretch>
        </p:blipFill>
        <p:spPr>
          <a:xfrm>
            <a:off x="2516225" y="2802237"/>
            <a:ext cx="6947815" cy="608227"/>
          </a:xfrm>
          <a:prstGeom prst="rect">
            <a:avLst/>
          </a:prstGeom>
        </p:spPr>
      </p:pic>
      <p:pic>
        <p:nvPicPr>
          <p:cNvPr id="7" name="Picture 6">
            <a:extLst>
              <a:ext uri="{FF2B5EF4-FFF2-40B4-BE49-F238E27FC236}">
                <a16:creationId xmlns:a16="http://schemas.microsoft.com/office/drawing/2014/main" id="{4ED8C62D-0F52-4156-94C4-26928DE93C85}"/>
              </a:ext>
            </a:extLst>
          </p:cNvPr>
          <p:cNvPicPr>
            <a:picLocks noChangeAspect="1"/>
          </p:cNvPicPr>
          <p:nvPr/>
        </p:nvPicPr>
        <p:blipFill>
          <a:blip r:embed="rId4"/>
          <a:stretch>
            <a:fillRect/>
          </a:stretch>
        </p:blipFill>
        <p:spPr>
          <a:xfrm>
            <a:off x="2516226" y="3858399"/>
            <a:ext cx="6947814" cy="598950"/>
          </a:xfrm>
          <a:prstGeom prst="rect">
            <a:avLst/>
          </a:prstGeom>
        </p:spPr>
      </p:pic>
      <p:pic>
        <p:nvPicPr>
          <p:cNvPr id="9" name="Picture 8">
            <a:extLst>
              <a:ext uri="{FF2B5EF4-FFF2-40B4-BE49-F238E27FC236}">
                <a16:creationId xmlns:a16="http://schemas.microsoft.com/office/drawing/2014/main" id="{D38B273D-71CE-4D74-BE37-4B24EA3D03A9}"/>
              </a:ext>
            </a:extLst>
          </p:cNvPr>
          <p:cNvPicPr>
            <a:picLocks noChangeAspect="1"/>
          </p:cNvPicPr>
          <p:nvPr/>
        </p:nvPicPr>
        <p:blipFill>
          <a:blip r:embed="rId5"/>
          <a:stretch>
            <a:fillRect/>
          </a:stretch>
        </p:blipFill>
        <p:spPr>
          <a:xfrm>
            <a:off x="2516227" y="5682301"/>
            <a:ext cx="6947813" cy="527682"/>
          </a:xfrm>
          <a:prstGeom prst="rect">
            <a:avLst/>
          </a:prstGeom>
        </p:spPr>
      </p:pic>
    </p:spTree>
    <p:extLst>
      <p:ext uri="{BB962C8B-B14F-4D97-AF65-F5344CB8AC3E}">
        <p14:creationId xmlns:p14="http://schemas.microsoft.com/office/powerpoint/2010/main" val="55114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5744-1680-4992-930E-40D25FA73972}"/>
              </a:ext>
            </a:extLst>
          </p:cNvPr>
          <p:cNvSpPr>
            <a:spLocks noGrp="1"/>
          </p:cNvSpPr>
          <p:nvPr>
            <p:ph type="title"/>
          </p:nvPr>
        </p:nvSpPr>
        <p:spPr/>
        <p:txBody>
          <a:bodyPr/>
          <a:lstStyle/>
          <a:p>
            <a:r>
              <a:rPr lang="en-GB" dirty="0"/>
              <a:t>Checking between ranges</a:t>
            </a:r>
          </a:p>
        </p:txBody>
      </p:sp>
      <p:sp>
        <p:nvSpPr>
          <p:cNvPr id="3" name="Content Placeholder 2">
            <a:extLst>
              <a:ext uri="{FF2B5EF4-FFF2-40B4-BE49-F238E27FC236}">
                <a16:creationId xmlns:a16="http://schemas.microsoft.com/office/drawing/2014/main" id="{8F46CD2E-BEA6-4DE4-AF70-8A2DF39D73FA}"/>
              </a:ext>
            </a:extLst>
          </p:cNvPr>
          <p:cNvSpPr>
            <a:spLocks noGrp="1"/>
          </p:cNvSpPr>
          <p:nvPr>
            <p:ph idx="1"/>
          </p:nvPr>
        </p:nvSpPr>
        <p:spPr/>
        <p:txBody>
          <a:bodyPr/>
          <a:lstStyle/>
          <a:p>
            <a:r>
              <a:rPr lang="en-GB" dirty="0"/>
              <a:t>A quick search gives us the ranges we need</a:t>
            </a:r>
          </a:p>
          <a:p>
            <a:r>
              <a:rPr lang="en-GB" dirty="0"/>
              <a:t>We use an if statement chain for this… </a:t>
            </a:r>
          </a:p>
          <a:p>
            <a:pPr lvl="1"/>
            <a:r>
              <a:rPr lang="en-GB" dirty="0"/>
              <a:t>If </a:t>
            </a:r>
            <a:r>
              <a:rPr lang="en-GB" dirty="0" err="1"/>
              <a:t>bmi</a:t>
            </a:r>
            <a:r>
              <a:rPr lang="en-GB" dirty="0"/>
              <a:t> is less than 18 then…</a:t>
            </a:r>
          </a:p>
          <a:p>
            <a:pPr lvl="1"/>
            <a:r>
              <a:rPr lang="en-GB" dirty="0"/>
              <a:t>Else if </a:t>
            </a:r>
            <a:r>
              <a:rPr lang="en-GB" dirty="0" err="1"/>
              <a:t>bmi</a:t>
            </a:r>
            <a:r>
              <a:rPr lang="en-GB" dirty="0"/>
              <a:t> is more than 25 then…</a:t>
            </a:r>
          </a:p>
          <a:p>
            <a:pPr lvl="1"/>
            <a:r>
              <a:rPr lang="en-GB" dirty="0"/>
              <a:t>Else then…</a:t>
            </a:r>
          </a:p>
          <a:p>
            <a:pPr lvl="1"/>
            <a:endParaRPr lang="en-GB" dirty="0"/>
          </a:p>
          <a:p>
            <a:pPr lvl="1"/>
            <a:endParaRPr lang="en-GB" dirty="0"/>
          </a:p>
          <a:p>
            <a:endParaRPr lang="en-GB" dirty="0"/>
          </a:p>
          <a:p>
            <a:endParaRPr lang="en-GB" dirty="0"/>
          </a:p>
        </p:txBody>
      </p:sp>
      <p:pic>
        <p:nvPicPr>
          <p:cNvPr id="11" name="Picture 10">
            <a:extLst>
              <a:ext uri="{FF2B5EF4-FFF2-40B4-BE49-F238E27FC236}">
                <a16:creationId xmlns:a16="http://schemas.microsoft.com/office/drawing/2014/main" id="{C0F30274-94E9-4494-ADC4-58FD0E736336}"/>
              </a:ext>
            </a:extLst>
          </p:cNvPr>
          <p:cNvPicPr>
            <a:picLocks noChangeAspect="1"/>
          </p:cNvPicPr>
          <p:nvPr/>
        </p:nvPicPr>
        <p:blipFill>
          <a:blip r:embed="rId3"/>
          <a:stretch>
            <a:fillRect/>
          </a:stretch>
        </p:blipFill>
        <p:spPr>
          <a:xfrm>
            <a:off x="1628153" y="4014671"/>
            <a:ext cx="8935694" cy="2478204"/>
          </a:xfrm>
          <a:prstGeom prst="rect">
            <a:avLst/>
          </a:prstGeom>
        </p:spPr>
      </p:pic>
    </p:spTree>
    <p:extLst>
      <p:ext uri="{BB962C8B-B14F-4D97-AF65-F5344CB8AC3E}">
        <p14:creationId xmlns:p14="http://schemas.microsoft.com/office/powerpoint/2010/main" val="336321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2303A-C8CA-42FC-8B47-4459D59F3B22}"/>
              </a:ext>
            </a:extLst>
          </p:cNvPr>
          <p:cNvSpPr>
            <a:spLocks noGrp="1"/>
          </p:cNvSpPr>
          <p:nvPr>
            <p:ph type="title"/>
          </p:nvPr>
        </p:nvSpPr>
        <p:spPr>
          <a:xfrm>
            <a:off x="838200" y="365125"/>
            <a:ext cx="10515600" cy="1306443"/>
          </a:xfrm>
        </p:spPr>
        <p:txBody>
          <a:bodyPr>
            <a:normAutofit/>
          </a:bodyPr>
          <a:lstStyle/>
          <a:p>
            <a:r>
              <a:rPr lang="en-GB" dirty="0"/>
              <a:t>Operators</a:t>
            </a:r>
          </a:p>
        </p:txBody>
      </p:sp>
      <p:sp>
        <p:nvSpPr>
          <p:cNvPr id="3" name="Content Placeholder 2">
            <a:extLst>
              <a:ext uri="{FF2B5EF4-FFF2-40B4-BE49-F238E27FC236}">
                <a16:creationId xmlns:a16="http://schemas.microsoft.com/office/drawing/2014/main" id="{E8EED344-718D-407C-A768-41E167E7FBF1}"/>
              </a:ext>
            </a:extLst>
          </p:cNvPr>
          <p:cNvSpPr>
            <a:spLocks noGrp="1"/>
          </p:cNvSpPr>
          <p:nvPr>
            <p:ph idx="1"/>
          </p:nvPr>
        </p:nvSpPr>
        <p:spPr>
          <a:xfrm>
            <a:off x="838200" y="1825625"/>
            <a:ext cx="4152774" cy="4303464"/>
          </a:xfrm>
        </p:spPr>
        <p:txBody>
          <a:bodyPr>
            <a:normAutofit/>
          </a:bodyPr>
          <a:lstStyle/>
          <a:p>
            <a:r>
              <a:rPr lang="en-GB" dirty="0"/>
              <a:t>There are a number of operators for conditions in Python</a:t>
            </a:r>
          </a:p>
          <a:p>
            <a:r>
              <a:rPr lang="en-GB" dirty="0"/>
              <a:t>You can see a full list on w3schools</a:t>
            </a:r>
            <a:endParaRPr lang="en-GB" sz="2000" dirty="0"/>
          </a:p>
          <a:p>
            <a:endParaRPr lang="en-GB" sz="2000" dirty="0"/>
          </a:p>
        </p:txBody>
      </p:sp>
      <p:pic>
        <p:nvPicPr>
          <p:cNvPr id="5" name="Picture 4">
            <a:extLst>
              <a:ext uri="{FF2B5EF4-FFF2-40B4-BE49-F238E27FC236}">
                <a16:creationId xmlns:a16="http://schemas.microsoft.com/office/drawing/2014/main" id="{8AB982BB-1486-4BAB-92B1-A304B27FDDFB}"/>
              </a:ext>
            </a:extLst>
          </p:cNvPr>
          <p:cNvPicPr>
            <a:picLocks noChangeAspect="1"/>
          </p:cNvPicPr>
          <p:nvPr/>
        </p:nvPicPr>
        <p:blipFill rotWithShape="1">
          <a:blip r:embed="rId3"/>
          <a:srcRect r="11128" b="2"/>
          <a:stretch/>
        </p:blipFill>
        <p:spPr>
          <a:xfrm>
            <a:off x="4990974" y="1825625"/>
            <a:ext cx="6701604" cy="4588593"/>
          </a:xfrm>
          <a:prstGeom prst="rect">
            <a:avLst/>
          </a:prstGeom>
        </p:spPr>
      </p:pic>
    </p:spTree>
    <p:extLst>
      <p:ext uri="{BB962C8B-B14F-4D97-AF65-F5344CB8AC3E}">
        <p14:creationId xmlns:p14="http://schemas.microsoft.com/office/powerpoint/2010/main" val="169922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E208A-36F2-4642-A3FD-6CEBC1E559C2}"/>
              </a:ext>
            </a:extLst>
          </p:cNvPr>
          <p:cNvSpPr>
            <a:spLocks noGrp="1"/>
          </p:cNvSpPr>
          <p:nvPr>
            <p:ph type="title"/>
          </p:nvPr>
        </p:nvSpPr>
        <p:spPr>
          <a:xfrm>
            <a:off x="838200" y="365125"/>
            <a:ext cx="10515600" cy="1306443"/>
          </a:xfrm>
        </p:spPr>
        <p:txBody>
          <a:bodyPr>
            <a:normAutofit/>
          </a:bodyPr>
          <a:lstStyle/>
          <a:p>
            <a:r>
              <a:rPr lang="en-GB" dirty="0"/>
              <a:t>What about taking multiple readings?</a:t>
            </a:r>
          </a:p>
        </p:txBody>
      </p:sp>
      <p:sp>
        <p:nvSpPr>
          <p:cNvPr id="3" name="Content Placeholder 2">
            <a:extLst>
              <a:ext uri="{FF2B5EF4-FFF2-40B4-BE49-F238E27FC236}">
                <a16:creationId xmlns:a16="http://schemas.microsoft.com/office/drawing/2014/main" id="{8A57CC5C-1DBC-41B2-B5F7-7B50FF6DD34E}"/>
              </a:ext>
            </a:extLst>
          </p:cNvPr>
          <p:cNvSpPr>
            <a:spLocks noGrp="1"/>
          </p:cNvSpPr>
          <p:nvPr>
            <p:ph idx="1"/>
          </p:nvPr>
        </p:nvSpPr>
        <p:spPr>
          <a:xfrm>
            <a:off x="838200" y="1825625"/>
            <a:ext cx="4152774" cy="4667250"/>
          </a:xfrm>
        </p:spPr>
        <p:txBody>
          <a:bodyPr>
            <a:noAutofit/>
          </a:bodyPr>
          <a:lstStyle/>
          <a:p>
            <a:r>
              <a:rPr lang="en-GB" sz="2400" dirty="0"/>
              <a:t>We use a while loop</a:t>
            </a:r>
          </a:p>
          <a:p>
            <a:r>
              <a:rPr lang="en-GB" sz="2400" dirty="0"/>
              <a:t>Every time the program outputs the BMI, ask the user if they want to do it again</a:t>
            </a:r>
          </a:p>
          <a:p>
            <a:pPr lvl="1"/>
            <a:r>
              <a:rPr lang="en-GB" dirty="0"/>
              <a:t>If the user says yes, loop the program again</a:t>
            </a:r>
          </a:p>
          <a:p>
            <a:pPr lvl="1"/>
            <a:r>
              <a:rPr lang="en-GB" dirty="0"/>
              <a:t>If the user says no, stop the loop</a:t>
            </a:r>
          </a:p>
          <a:p>
            <a:r>
              <a:rPr lang="en-GB" sz="2400" dirty="0"/>
              <a:t>Make sure your indentation inside the loop is correct! </a:t>
            </a:r>
          </a:p>
          <a:p>
            <a:r>
              <a:rPr lang="en-GB" sz="2400" dirty="0"/>
              <a:t>We need that bottom check to be inside the while loop</a:t>
            </a:r>
          </a:p>
        </p:txBody>
      </p:sp>
      <p:pic>
        <p:nvPicPr>
          <p:cNvPr id="5" name="Picture 4">
            <a:extLst>
              <a:ext uri="{FF2B5EF4-FFF2-40B4-BE49-F238E27FC236}">
                <a16:creationId xmlns:a16="http://schemas.microsoft.com/office/drawing/2014/main" id="{2EDD9789-B5DB-4139-BA11-0CF552EA5DD9}"/>
              </a:ext>
            </a:extLst>
          </p:cNvPr>
          <p:cNvPicPr>
            <a:picLocks noChangeAspect="1"/>
          </p:cNvPicPr>
          <p:nvPr/>
        </p:nvPicPr>
        <p:blipFill rotWithShape="1">
          <a:blip r:embed="rId3"/>
          <a:srcRect r="318" b="-3"/>
          <a:stretch/>
        </p:blipFill>
        <p:spPr>
          <a:xfrm>
            <a:off x="5069772" y="1825625"/>
            <a:ext cx="6701604" cy="4588593"/>
          </a:xfrm>
          <a:prstGeom prst="rect">
            <a:avLst/>
          </a:prstGeom>
        </p:spPr>
      </p:pic>
    </p:spTree>
    <p:extLst>
      <p:ext uri="{BB962C8B-B14F-4D97-AF65-F5344CB8AC3E}">
        <p14:creationId xmlns:p14="http://schemas.microsoft.com/office/powerpoint/2010/main" val="419648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5BB3B-8070-4917-85B0-4CAA77EEEAA9}"/>
              </a:ext>
            </a:extLst>
          </p:cNvPr>
          <p:cNvSpPr>
            <a:spLocks noGrp="1"/>
          </p:cNvSpPr>
          <p:nvPr>
            <p:ph type="title"/>
          </p:nvPr>
        </p:nvSpPr>
        <p:spPr>
          <a:xfrm>
            <a:off x="838199" y="548464"/>
            <a:ext cx="3807187" cy="2228074"/>
          </a:xfrm>
        </p:spPr>
        <p:txBody>
          <a:bodyPr>
            <a:normAutofit/>
          </a:bodyPr>
          <a:lstStyle/>
          <a:p>
            <a:r>
              <a:rPr lang="en-GB" dirty="0"/>
              <a:t>Now let’s give the loop a purpose…</a:t>
            </a:r>
          </a:p>
        </p:txBody>
      </p:sp>
      <p:sp>
        <p:nvSpPr>
          <p:cNvPr id="3" name="Content Placeholder 2">
            <a:extLst>
              <a:ext uri="{FF2B5EF4-FFF2-40B4-BE49-F238E27FC236}">
                <a16:creationId xmlns:a16="http://schemas.microsoft.com/office/drawing/2014/main" id="{C026B25B-2657-4716-992E-CB6C395A5BD5}"/>
              </a:ext>
            </a:extLst>
          </p:cNvPr>
          <p:cNvSpPr>
            <a:spLocks noGrp="1"/>
          </p:cNvSpPr>
          <p:nvPr>
            <p:ph idx="1"/>
          </p:nvPr>
        </p:nvSpPr>
        <p:spPr>
          <a:xfrm>
            <a:off x="838201" y="2776539"/>
            <a:ext cx="3799425" cy="4081462"/>
          </a:xfrm>
        </p:spPr>
        <p:txBody>
          <a:bodyPr>
            <a:normAutofit/>
          </a:bodyPr>
          <a:lstStyle/>
          <a:p>
            <a:r>
              <a:rPr lang="en-GB" dirty="0"/>
              <a:t>Let’s say we want to calculate the average BMI of all of them taken</a:t>
            </a:r>
          </a:p>
          <a:p>
            <a:r>
              <a:rPr lang="en-GB" dirty="0"/>
              <a:t>We need to sum the total BMI and the number taken</a:t>
            </a:r>
          </a:p>
          <a:p>
            <a:r>
              <a:rPr lang="en-GB" dirty="0"/>
              <a:t>Then we just print the average out at the end</a:t>
            </a:r>
          </a:p>
          <a:p>
            <a:endParaRPr lang="en-GB" sz="2000" dirty="0"/>
          </a:p>
        </p:txBody>
      </p:sp>
      <p:pic>
        <p:nvPicPr>
          <p:cNvPr id="5" name="Picture 4">
            <a:extLst>
              <a:ext uri="{FF2B5EF4-FFF2-40B4-BE49-F238E27FC236}">
                <a16:creationId xmlns:a16="http://schemas.microsoft.com/office/drawing/2014/main" id="{B79EB2DA-DC13-44B7-B30E-D2A047F91F30}"/>
              </a:ext>
            </a:extLst>
          </p:cNvPr>
          <p:cNvPicPr>
            <a:picLocks noChangeAspect="1"/>
          </p:cNvPicPr>
          <p:nvPr/>
        </p:nvPicPr>
        <p:blipFill rotWithShape="1">
          <a:blip r:embed="rId3"/>
          <a:srcRect r="39524" b="-1"/>
          <a:stretch/>
        </p:blipFill>
        <p:spPr>
          <a:xfrm>
            <a:off x="5010386" y="10"/>
            <a:ext cx="7181613" cy="6857990"/>
          </a:xfrm>
          <a:prstGeom prst="rect">
            <a:avLst/>
          </a:prstGeom>
          <a:effectLst/>
        </p:spPr>
      </p:pic>
    </p:spTree>
    <p:extLst>
      <p:ext uri="{BB962C8B-B14F-4D97-AF65-F5344CB8AC3E}">
        <p14:creationId xmlns:p14="http://schemas.microsoft.com/office/powerpoint/2010/main" val="248993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CF778-1DC9-449E-89A0-091BE0D273B2}"/>
              </a:ext>
            </a:extLst>
          </p:cNvPr>
          <p:cNvSpPr>
            <a:spLocks noGrp="1"/>
          </p:cNvSpPr>
          <p:nvPr>
            <p:ph type="title"/>
          </p:nvPr>
        </p:nvSpPr>
        <p:spPr>
          <a:xfrm>
            <a:off x="1913468" y="365125"/>
            <a:ext cx="9440332" cy="1325563"/>
          </a:xfrm>
        </p:spPr>
        <p:txBody>
          <a:bodyPr>
            <a:normAutofit/>
          </a:bodyPr>
          <a:lstStyle/>
          <a:p>
            <a:r>
              <a:rPr lang="en-GB" sz="5400"/>
              <a:t>Setting up your environment</a:t>
            </a:r>
          </a:p>
        </p:txBody>
      </p:sp>
      <p:sp>
        <p:nvSpPr>
          <p:cNvPr id="14" name="Rectangle 11">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C2F3E4F-13E1-41B8-B2DA-367DA7AE2F61}"/>
              </a:ext>
            </a:extLst>
          </p:cNvPr>
          <p:cNvPicPr>
            <a:picLocks noChangeAspect="1"/>
          </p:cNvPicPr>
          <p:nvPr/>
        </p:nvPicPr>
        <p:blipFill>
          <a:blip r:embed="rId3"/>
          <a:stretch>
            <a:fillRect/>
          </a:stretch>
        </p:blipFill>
        <p:spPr>
          <a:xfrm>
            <a:off x="838200" y="604573"/>
            <a:ext cx="914400" cy="846665"/>
          </a:xfrm>
          <a:prstGeom prst="rect">
            <a:avLst/>
          </a:prstGeom>
        </p:spPr>
      </p:pic>
      <p:sp>
        <p:nvSpPr>
          <p:cNvPr id="5" name="Content Placeholder 4">
            <a:extLst>
              <a:ext uri="{FF2B5EF4-FFF2-40B4-BE49-F238E27FC236}">
                <a16:creationId xmlns:a16="http://schemas.microsoft.com/office/drawing/2014/main" id="{054DFABB-4A73-454B-934C-CA2C74923B79}"/>
              </a:ext>
            </a:extLst>
          </p:cNvPr>
          <p:cNvSpPr>
            <a:spLocks noGrp="1"/>
          </p:cNvSpPr>
          <p:nvPr>
            <p:ph idx="1"/>
          </p:nvPr>
        </p:nvSpPr>
        <p:spPr>
          <a:xfrm>
            <a:off x="838200" y="1825625"/>
            <a:ext cx="10515600" cy="4351338"/>
          </a:xfrm>
        </p:spPr>
        <p:txBody>
          <a:bodyPr>
            <a:normAutofit/>
          </a:bodyPr>
          <a:lstStyle/>
          <a:p>
            <a:r>
              <a:rPr lang="en-GB" dirty="0"/>
              <a:t>The university uses IDLE but is unnecessarily annoying to work with</a:t>
            </a:r>
          </a:p>
          <a:p>
            <a:r>
              <a:rPr lang="en-GB" dirty="0"/>
              <a:t>Much better: Visual Studio Code</a:t>
            </a:r>
          </a:p>
          <a:p>
            <a:pPr lvl="1"/>
            <a:r>
              <a:rPr lang="en-GB" dirty="0" err="1"/>
              <a:t>Intellisense</a:t>
            </a:r>
            <a:endParaRPr lang="en-GB" dirty="0"/>
          </a:p>
          <a:p>
            <a:pPr lvl="1"/>
            <a:r>
              <a:rPr lang="en-GB" dirty="0"/>
              <a:t>Search and replace</a:t>
            </a:r>
          </a:p>
          <a:p>
            <a:pPr lvl="1"/>
            <a:r>
              <a:rPr lang="en-GB" dirty="0"/>
              <a:t>Debugging</a:t>
            </a:r>
          </a:p>
          <a:p>
            <a:pPr lvl="1"/>
            <a:r>
              <a:rPr lang="en-GB" dirty="0"/>
              <a:t>Real time error/warnings</a:t>
            </a:r>
          </a:p>
          <a:p>
            <a:pPr lvl="1"/>
            <a:r>
              <a:rPr lang="en-GB" dirty="0"/>
              <a:t>Looks nicer! </a:t>
            </a:r>
          </a:p>
          <a:p>
            <a:r>
              <a:rPr lang="en-GB" dirty="0"/>
              <a:t>Can also use PyCharm IDE, but is perhaps too complex for now</a:t>
            </a:r>
          </a:p>
          <a:p>
            <a:r>
              <a:rPr lang="en-GB" dirty="0">
                <a:hlinkClick r:id="rId4"/>
              </a:rPr>
              <a:t>https://code.visualstudio.com/download</a:t>
            </a:r>
            <a:endParaRPr lang="en-GB" dirty="0"/>
          </a:p>
          <a:p>
            <a:endParaRPr lang="en-GB" dirty="0"/>
          </a:p>
          <a:p>
            <a:endParaRPr lang="en-GB" dirty="0"/>
          </a:p>
        </p:txBody>
      </p:sp>
    </p:spTree>
    <p:extLst>
      <p:ext uri="{BB962C8B-B14F-4D97-AF65-F5344CB8AC3E}">
        <p14:creationId xmlns:p14="http://schemas.microsoft.com/office/powerpoint/2010/main" val="18531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8119-7E5C-4E22-9D08-972858E44C78}"/>
              </a:ext>
            </a:extLst>
          </p:cNvPr>
          <p:cNvSpPr>
            <a:spLocks noGrp="1"/>
          </p:cNvSpPr>
          <p:nvPr>
            <p:ph type="title"/>
          </p:nvPr>
        </p:nvSpPr>
        <p:spPr/>
        <p:txBody>
          <a:bodyPr/>
          <a:lstStyle/>
          <a:p>
            <a:r>
              <a:rPr lang="en-GB" dirty="0"/>
              <a:t>Testing tables!</a:t>
            </a:r>
          </a:p>
        </p:txBody>
      </p:sp>
      <p:sp>
        <p:nvSpPr>
          <p:cNvPr id="3" name="Content Placeholder 2">
            <a:extLst>
              <a:ext uri="{FF2B5EF4-FFF2-40B4-BE49-F238E27FC236}">
                <a16:creationId xmlns:a16="http://schemas.microsoft.com/office/drawing/2014/main" id="{410BBA83-3471-412D-8ADB-AAA4682D5FB2}"/>
              </a:ext>
            </a:extLst>
          </p:cNvPr>
          <p:cNvSpPr>
            <a:spLocks noGrp="1"/>
          </p:cNvSpPr>
          <p:nvPr>
            <p:ph idx="1"/>
          </p:nvPr>
        </p:nvSpPr>
        <p:spPr>
          <a:xfrm>
            <a:off x="838200" y="1390809"/>
            <a:ext cx="10515600" cy="5324316"/>
          </a:xfrm>
        </p:spPr>
        <p:txBody>
          <a:bodyPr/>
          <a:lstStyle/>
          <a:p>
            <a:r>
              <a:rPr lang="en-GB" dirty="0"/>
              <a:t>Testing your program will become important later for your projects</a:t>
            </a:r>
          </a:p>
          <a:p>
            <a:r>
              <a:rPr lang="en-GB" dirty="0"/>
              <a:t>For this, you can make testing tables</a:t>
            </a:r>
          </a:p>
          <a:p>
            <a:endParaRPr lang="en-GB" dirty="0"/>
          </a:p>
          <a:p>
            <a:endParaRPr lang="en-GB" dirty="0"/>
          </a:p>
          <a:p>
            <a:endParaRPr lang="en-GB" dirty="0"/>
          </a:p>
        </p:txBody>
      </p:sp>
      <p:graphicFrame>
        <p:nvGraphicFramePr>
          <p:cNvPr id="6" name="Table 6">
            <a:extLst>
              <a:ext uri="{FF2B5EF4-FFF2-40B4-BE49-F238E27FC236}">
                <a16:creationId xmlns:a16="http://schemas.microsoft.com/office/drawing/2014/main" id="{E6DA863B-4548-4D79-B310-68D9AF4880A1}"/>
              </a:ext>
            </a:extLst>
          </p:cNvPr>
          <p:cNvGraphicFramePr>
            <a:graphicFrameLocks noGrp="1"/>
          </p:cNvGraphicFramePr>
          <p:nvPr>
            <p:extLst>
              <p:ext uri="{D42A27DB-BD31-4B8C-83A1-F6EECF244321}">
                <p14:modId xmlns:p14="http://schemas.microsoft.com/office/powerpoint/2010/main" val="3430271489"/>
              </p:ext>
            </p:extLst>
          </p:nvPr>
        </p:nvGraphicFramePr>
        <p:xfrm>
          <a:off x="962024" y="2450227"/>
          <a:ext cx="10267951" cy="4119880"/>
        </p:xfrm>
        <a:graphic>
          <a:graphicData uri="http://schemas.openxmlformats.org/drawingml/2006/table">
            <a:tbl>
              <a:tblPr firstRow="1" bandRow="1">
                <a:tableStyleId>{93296810-A885-4BE3-A3E7-6D5BEEA58F35}</a:tableStyleId>
              </a:tblPr>
              <a:tblGrid>
                <a:gridCol w="1409701">
                  <a:extLst>
                    <a:ext uri="{9D8B030D-6E8A-4147-A177-3AD203B41FA5}">
                      <a16:colId xmlns:a16="http://schemas.microsoft.com/office/drawing/2014/main" val="2546378840"/>
                    </a:ext>
                  </a:extLst>
                </a:gridCol>
                <a:gridCol w="4429125">
                  <a:extLst>
                    <a:ext uri="{9D8B030D-6E8A-4147-A177-3AD203B41FA5}">
                      <a16:colId xmlns:a16="http://schemas.microsoft.com/office/drawing/2014/main" val="331256421"/>
                    </a:ext>
                  </a:extLst>
                </a:gridCol>
                <a:gridCol w="4429125">
                  <a:extLst>
                    <a:ext uri="{9D8B030D-6E8A-4147-A177-3AD203B41FA5}">
                      <a16:colId xmlns:a16="http://schemas.microsoft.com/office/drawing/2014/main" val="229873482"/>
                    </a:ext>
                  </a:extLst>
                </a:gridCol>
              </a:tblGrid>
              <a:tr h="370840">
                <a:tc>
                  <a:txBody>
                    <a:bodyPr/>
                    <a:lstStyle/>
                    <a:p>
                      <a:r>
                        <a:rPr lang="en-GB" dirty="0"/>
                        <a:t>Test</a:t>
                      </a:r>
                    </a:p>
                  </a:txBody>
                  <a:tcPr/>
                </a:tc>
                <a:tc>
                  <a:txBody>
                    <a:bodyPr/>
                    <a:lstStyle/>
                    <a:p>
                      <a:r>
                        <a:rPr lang="en-GB" dirty="0"/>
                        <a:t>Expected Output</a:t>
                      </a:r>
                    </a:p>
                  </a:txBody>
                  <a:tcPr/>
                </a:tc>
                <a:tc>
                  <a:txBody>
                    <a:bodyPr/>
                    <a:lstStyle/>
                    <a:p>
                      <a:r>
                        <a:rPr lang="en-GB" dirty="0"/>
                        <a:t>Actual Output</a:t>
                      </a:r>
                    </a:p>
                  </a:txBody>
                  <a:tcPr/>
                </a:tc>
                <a:extLst>
                  <a:ext uri="{0D108BD9-81ED-4DB2-BD59-A6C34878D82A}">
                    <a16:rowId xmlns:a16="http://schemas.microsoft.com/office/drawing/2014/main" val="3454407399"/>
                  </a:ext>
                </a:extLst>
              </a:tr>
              <a:tr h="370840">
                <a:tc>
                  <a:txBody>
                    <a:bodyPr/>
                    <a:lstStyle/>
                    <a:p>
                      <a:r>
                        <a:rPr lang="en-GB" dirty="0"/>
                        <a:t>Height 1.69</a:t>
                      </a:r>
                    </a:p>
                    <a:p>
                      <a:r>
                        <a:rPr lang="en-GB" dirty="0"/>
                        <a:t>Mass 55.42</a:t>
                      </a:r>
                    </a:p>
                  </a:txBody>
                  <a:tcPr/>
                </a:tc>
                <a:tc>
                  <a:txBody>
                    <a:bodyPr/>
                    <a:lstStyle/>
                    <a:p>
                      <a:r>
                        <a:rPr lang="en-GB" dirty="0"/>
                        <a:t>“Your BMI is 19.4”</a:t>
                      </a:r>
                    </a:p>
                    <a:p>
                      <a:r>
                        <a:rPr lang="en-GB" dirty="0"/>
                        <a:t>“It indicates you are within normal bounds”</a:t>
                      </a:r>
                    </a:p>
                  </a:txBody>
                  <a:tcPr/>
                </a:tc>
                <a:tc>
                  <a:txBody>
                    <a:bodyPr/>
                    <a:lstStyle/>
                    <a:p>
                      <a:r>
                        <a:rPr lang="en-GB" dirty="0"/>
                        <a:t>“Your BMI is 19.4”</a:t>
                      </a:r>
                    </a:p>
                    <a:p>
                      <a:r>
                        <a:rPr lang="en-GB" dirty="0"/>
                        <a:t>“It indicates you are within normal bounds”</a:t>
                      </a:r>
                    </a:p>
                    <a:p>
                      <a:endParaRPr lang="en-GB" dirty="0"/>
                    </a:p>
                  </a:txBody>
                  <a:tcPr>
                    <a:solidFill>
                      <a:srgbClr val="92D050"/>
                    </a:solidFill>
                  </a:tcPr>
                </a:tc>
                <a:extLst>
                  <a:ext uri="{0D108BD9-81ED-4DB2-BD59-A6C34878D82A}">
                    <a16:rowId xmlns:a16="http://schemas.microsoft.com/office/drawing/2014/main" val="3896631849"/>
                  </a:ext>
                </a:extLst>
              </a:tr>
              <a:tr h="370840">
                <a:tc>
                  <a:txBody>
                    <a:bodyPr/>
                    <a:lstStyle/>
                    <a:p>
                      <a:r>
                        <a:rPr lang="en-GB" dirty="0"/>
                        <a:t>Height 1.69</a:t>
                      </a:r>
                    </a:p>
                    <a:p>
                      <a:r>
                        <a:rPr lang="en-GB" dirty="0"/>
                        <a:t>Mass 55.42</a:t>
                      </a:r>
                    </a:p>
                    <a:p>
                      <a:r>
                        <a:rPr lang="en-GB" dirty="0"/>
                        <a:t>x2</a:t>
                      </a:r>
                    </a:p>
                  </a:txBody>
                  <a:tcPr/>
                </a:tc>
                <a:tc>
                  <a:txBody>
                    <a:bodyPr/>
                    <a:lstStyle/>
                    <a:p>
                      <a:r>
                        <a:rPr lang="en-GB" dirty="0"/>
                        <a:t>inputting blah</a:t>
                      </a:r>
                    </a:p>
                    <a:p>
                      <a:r>
                        <a:rPr lang="en-GB" dirty="0"/>
                        <a:t>“There were 2 BMI values generated, of an average of 19.42”</a:t>
                      </a:r>
                    </a:p>
                  </a:txBody>
                  <a:tcPr/>
                </a:tc>
                <a:tc>
                  <a:txBody>
                    <a:bodyPr/>
                    <a:lstStyle/>
                    <a:p>
                      <a:r>
                        <a:rPr lang="en-GB" dirty="0"/>
                        <a:t>inputting blah</a:t>
                      </a:r>
                    </a:p>
                    <a:p>
                      <a:r>
                        <a:rPr lang="en-GB" dirty="0"/>
                        <a:t>“There were 2 BMI values generated, of an average of 19.42”</a:t>
                      </a:r>
                    </a:p>
                  </a:txBody>
                  <a:tcPr>
                    <a:solidFill>
                      <a:srgbClr val="92D050"/>
                    </a:solidFill>
                  </a:tcPr>
                </a:tc>
                <a:extLst>
                  <a:ext uri="{0D108BD9-81ED-4DB2-BD59-A6C34878D82A}">
                    <a16:rowId xmlns:a16="http://schemas.microsoft.com/office/drawing/2014/main" val="1527586145"/>
                  </a:ext>
                </a:extLst>
              </a:tr>
              <a:tr h="370840">
                <a:tc>
                  <a:txBody>
                    <a:bodyPr/>
                    <a:lstStyle/>
                    <a:p>
                      <a:r>
                        <a:rPr lang="en-GB" dirty="0"/>
                        <a:t>Height 0</a:t>
                      </a:r>
                    </a:p>
                    <a:p>
                      <a:r>
                        <a:rPr lang="en-GB" dirty="0"/>
                        <a:t>Mass 1000</a:t>
                      </a:r>
                    </a:p>
                  </a:txBody>
                  <a:tcPr/>
                </a:tc>
                <a:tc>
                  <a:txBody>
                    <a:bodyPr/>
                    <a:lstStyle/>
                    <a:p>
                      <a:r>
                        <a:rPr lang="en-GB" dirty="0"/>
                        <a:t>“You can’t have a height of 0!”</a:t>
                      </a:r>
                    </a:p>
                  </a:txBody>
                  <a:tcPr/>
                </a:tc>
                <a:tc>
                  <a:txBody>
                    <a:bodyPr/>
                    <a:lstStyle/>
                    <a:p>
                      <a:endParaRPr lang="en-GB" dirty="0"/>
                    </a:p>
                  </a:txBody>
                  <a:tcPr>
                    <a:solidFill>
                      <a:srgbClr val="FF0000"/>
                    </a:solidFill>
                  </a:tcPr>
                </a:tc>
                <a:extLst>
                  <a:ext uri="{0D108BD9-81ED-4DB2-BD59-A6C34878D82A}">
                    <a16:rowId xmlns:a16="http://schemas.microsoft.com/office/drawing/2014/main" val="269486780"/>
                  </a:ext>
                </a:extLst>
              </a:tr>
              <a:tr h="370840">
                <a:tc>
                  <a:txBody>
                    <a:bodyPr/>
                    <a:lstStyle/>
                    <a:p>
                      <a:r>
                        <a:rPr lang="en-GB" dirty="0"/>
                        <a:t>Height -10</a:t>
                      </a:r>
                    </a:p>
                    <a:p>
                      <a:r>
                        <a:rPr lang="en-GB" dirty="0"/>
                        <a:t>Mass -49.3</a:t>
                      </a:r>
                    </a:p>
                  </a:txBody>
                  <a:tcPr/>
                </a:tc>
                <a:tc>
                  <a:txBody>
                    <a:bodyPr/>
                    <a:lstStyle/>
                    <a:p>
                      <a:r>
                        <a:rPr lang="en-GB" dirty="0"/>
                        <a:t>“You can’t have a negative height!”</a:t>
                      </a:r>
                    </a:p>
                  </a:txBody>
                  <a:tcPr/>
                </a:tc>
                <a:tc>
                  <a:txBody>
                    <a:bodyPr/>
                    <a:lstStyle/>
                    <a:p>
                      <a:r>
                        <a:rPr lang="en-GB" dirty="0"/>
                        <a:t>“Your BMI is -0.49”</a:t>
                      </a:r>
                    </a:p>
                    <a:p>
                      <a:r>
                        <a:rPr lang="en-GB" dirty="0"/>
                        <a:t>“It indicates you are underweight”</a:t>
                      </a:r>
                    </a:p>
                  </a:txBody>
                  <a:tcPr>
                    <a:solidFill>
                      <a:srgbClr val="FF0000"/>
                    </a:solidFill>
                  </a:tcPr>
                </a:tc>
                <a:extLst>
                  <a:ext uri="{0D108BD9-81ED-4DB2-BD59-A6C34878D82A}">
                    <a16:rowId xmlns:a16="http://schemas.microsoft.com/office/drawing/2014/main" val="2243549943"/>
                  </a:ext>
                </a:extLst>
              </a:tr>
              <a:tr h="370840">
                <a:tc>
                  <a:txBody>
                    <a:bodyPr/>
                    <a:lstStyle/>
                    <a:p>
                      <a:r>
                        <a:rPr lang="en-GB" dirty="0"/>
                        <a:t>Height *</a:t>
                      </a:r>
                    </a:p>
                    <a:p>
                      <a:r>
                        <a:rPr lang="en-GB" dirty="0"/>
                        <a:t>Mass t</a:t>
                      </a:r>
                    </a:p>
                  </a:txBody>
                  <a:tcPr/>
                </a:tc>
                <a:tc>
                  <a:txBody>
                    <a:bodyPr/>
                    <a:lstStyle/>
                    <a:p>
                      <a:r>
                        <a:rPr lang="en-GB" dirty="0"/>
                        <a:t>“Invalid height, input again: “</a:t>
                      </a:r>
                    </a:p>
                  </a:txBody>
                  <a:tcPr/>
                </a:tc>
                <a:tc>
                  <a:txBody>
                    <a:bodyPr/>
                    <a:lstStyle/>
                    <a:p>
                      <a:endParaRPr lang="en-GB" dirty="0"/>
                    </a:p>
                  </a:txBody>
                  <a:tcPr>
                    <a:solidFill>
                      <a:srgbClr val="FF0000"/>
                    </a:solidFill>
                  </a:tcPr>
                </a:tc>
                <a:extLst>
                  <a:ext uri="{0D108BD9-81ED-4DB2-BD59-A6C34878D82A}">
                    <a16:rowId xmlns:a16="http://schemas.microsoft.com/office/drawing/2014/main" val="884108390"/>
                  </a:ext>
                </a:extLst>
              </a:tr>
            </a:tbl>
          </a:graphicData>
        </a:graphic>
      </p:graphicFrame>
      <p:pic>
        <p:nvPicPr>
          <p:cNvPr id="10" name="Picture 9">
            <a:extLst>
              <a:ext uri="{FF2B5EF4-FFF2-40B4-BE49-F238E27FC236}">
                <a16:creationId xmlns:a16="http://schemas.microsoft.com/office/drawing/2014/main" id="{181CBC04-516E-4060-AABB-39D18CF4AAA9}"/>
              </a:ext>
            </a:extLst>
          </p:cNvPr>
          <p:cNvPicPr>
            <a:picLocks noChangeAspect="1"/>
          </p:cNvPicPr>
          <p:nvPr/>
        </p:nvPicPr>
        <p:blipFill>
          <a:blip r:embed="rId3"/>
          <a:stretch>
            <a:fillRect/>
          </a:stretch>
        </p:blipFill>
        <p:spPr>
          <a:xfrm>
            <a:off x="6809757" y="4808604"/>
            <a:ext cx="4420217" cy="368913"/>
          </a:xfrm>
          <a:prstGeom prst="rect">
            <a:avLst/>
          </a:prstGeom>
        </p:spPr>
      </p:pic>
      <p:pic>
        <p:nvPicPr>
          <p:cNvPr id="12" name="Picture 11">
            <a:extLst>
              <a:ext uri="{FF2B5EF4-FFF2-40B4-BE49-F238E27FC236}">
                <a16:creationId xmlns:a16="http://schemas.microsoft.com/office/drawing/2014/main" id="{0473C411-4C68-47DD-9349-F7F6842740A3}"/>
              </a:ext>
            </a:extLst>
          </p:cNvPr>
          <p:cNvPicPr>
            <a:picLocks noChangeAspect="1"/>
          </p:cNvPicPr>
          <p:nvPr/>
        </p:nvPicPr>
        <p:blipFill>
          <a:blip r:embed="rId4"/>
          <a:stretch>
            <a:fillRect/>
          </a:stretch>
        </p:blipFill>
        <p:spPr>
          <a:xfrm>
            <a:off x="6809757" y="6179929"/>
            <a:ext cx="4420218" cy="265995"/>
          </a:xfrm>
          <a:prstGeom prst="rect">
            <a:avLst/>
          </a:prstGeom>
        </p:spPr>
      </p:pic>
    </p:spTree>
    <p:extLst>
      <p:ext uri="{BB962C8B-B14F-4D97-AF65-F5344CB8AC3E}">
        <p14:creationId xmlns:p14="http://schemas.microsoft.com/office/powerpoint/2010/main" val="23021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B0FD-31A2-4B91-8C63-F46C7B45F88A}"/>
              </a:ext>
            </a:extLst>
          </p:cNvPr>
          <p:cNvSpPr>
            <a:spLocks noGrp="1"/>
          </p:cNvSpPr>
          <p:nvPr>
            <p:ph type="title"/>
          </p:nvPr>
        </p:nvSpPr>
        <p:spPr>
          <a:xfrm>
            <a:off x="456225" y="576569"/>
            <a:ext cx="3771009" cy="3740727"/>
          </a:xfrm>
        </p:spPr>
        <p:txBody>
          <a:bodyPr vert="horz" lIns="91440" tIns="45720" rIns="91440" bIns="45720" rtlCol="0" anchor="b">
            <a:normAutofit/>
          </a:bodyPr>
          <a:lstStyle/>
          <a:p>
            <a:r>
              <a:rPr lang="en-US" sz="5400" kern="1200" dirty="0">
                <a:solidFill>
                  <a:schemeClr val="tx1"/>
                </a:solidFill>
                <a:latin typeface="+mj-lt"/>
                <a:ea typeface="+mj-ea"/>
                <a:cs typeface="+mj-cs"/>
              </a:rPr>
              <a:t>Debugging your dodgy programs™</a:t>
            </a:r>
          </a:p>
        </p:txBody>
      </p:sp>
      <p:sp>
        <p:nvSpPr>
          <p:cNvPr id="3" name="Content Placeholder 2">
            <a:extLst>
              <a:ext uri="{FF2B5EF4-FFF2-40B4-BE49-F238E27FC236}">
                <a16:creationId xmlns:a16="http://schemas.microsoft.com/office/drawing/2014/main" id="{C8527E23-8CA2-465E-8F69-BAA2FFECBC08}"/>
              </a:ext>
            </a:extLst>
          </p:cNvPr>
          <p:cNvSpPr>
            <a:spLocks noGrp="1"/>
          </p:cNvSpPr>
          <p:nvPr>
            <p:ph idx="1"/>
          </p:nvPr>
        </p:nvSpPr>
        <p:spPr>
          <a:xfrm>
            <a:off x="456224" y="4533020"/>
            <a:ext cx="3771009" cy="1612930"/>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Program isn’t working as intended, so put a breakpoint on it!</a:t>
            </a:r>
          </a:p>
        </p:txBody>
      </p:sp>
      <p:pic>
        <p:nvPicPr>
          <p:cNvPr id="5" name="Picture 4" descr="Text&#10;&#10;Description automatically generated">
            <a:extLst>
              <a:ext uri="{FF2B5EF4-FFF2-40B4-BE49-F238E27FC236}">
                <a16:creationId xmlns:a16="http://schemas.microsoft.com/office/drawing/2014/main" id="{F06D299C-9417-4FFB-AE99-BDAF879CF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008" y="360845"/>
            <a:ext cx="7902823" cy="6136309"/>
          </a:xfrm>
          <a:prstGeom prst="rect">
            <a:avLst/>
          </a:prstGeom>
        </p:spPr>
      </p:pic>
    </p:spTree>
    <p:extLst>
      <p:ext uri="{BB962C8B-B14F-4D97-AF65-F5344CB8AC3E}">
        <p14:creationId xmlns:p14="http://schemas.microsoft.com/office/powerpoint/2010/main" val="304401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A5B81-4C83-4E78-912B-1C9489F9697C}"/>
              </a:ext>
            </a:extLst>
          </p:cNvPr>
          <p:cNvSpPr>
            <a:spLocks noGrp="1"/>
          </p:cNvSpPr>
          <p:nvPr>
            <p:ph type="title"/>
          </p:nvPr>
        </p:nvSpPr>
        <p:spPr>
          <a:xfrm>
            <a:off x="601599" y="274232"/>
            <a:ext cx="3807187" cy="2228074"/>
          </a:xfrm>
        </p:spPr>
        <p:txBody>
          <a:bodyPr>
            <a:normAutofit/>
          </a:bodyPr>
          <a:lstStyle/>
          <a:p>
            <a:r>
              <a:rPr lang="en-GB" dirty="0"/>
              <a:t>Functions</a:t>
            </a:r>
          </a:p>
        </p:txBody>
      </p:sp>
      <p:sp>
        <p:nvSpPr>
          <p:cNvPr id="3" name="Content Placeholder 2">
            <a:extLst>
              <a:ext uri="{FF2B5EF4-FFF2-40B4-BE49-F238E27FC236}">
                <a16:creationId xmlns:a16="http://schemas.microsoft.com/office/drawing/2014/main" id="{4386CAF2-8D0D-421C-9595-3175DD2A0774}"/>
              </a:ext>
            </a:extLst>
          </p:cNvPr>
          <p:cNvSpPr>
            <a:spLocks noGrp="1"/>
          </p:cNvSpPr>
          <p:nvPr>
            <p:ph idx="1"/>
          </p:nvPr>
        </p:nvSpPr>
        <p:spPr>
          <a:xfrm>
            <a:off x="609361" y="2150896"/>
            <a:ext cx="4155144" cy="4432872"/>
          </a:xfrm>
        </p:spPr>
        <p:txBody>
          <a:bodyPr>
            <a:normAutofit/>
          </a:bodyPr>
          <a:lstStyle/>
          <a:p>
            <a:r>
              <a:rPr lang="en-GB" dirty="0"/>
              <a:t>Each function has its own dedicated job</a:t>
            </a:r>
          </a:p>
          <a:p>
            <a:r>
              <a:rPr lang="en-GB" dirty="0"/>
              <a:t>There can be multiple variables in the program with the same name due to scope</a:t>
            </a:r>
          </a:p>
          <a:p>
            <a:r>
              <a:rPr lang="en-GB" dirty="0"/>
              <a:t>Notice the order of functions</a:t>
            </a:r>
          </a:p>
          <a:p>
            <a:endParaRPr lang="en-GB" sz="2000" dirty="0"/>
          </a:p>
        </p:txBody>
      </p:sp>
      <p:pic>
        <p:nvPicPr>
          <p:cNvPr id="5" name="Picture 4">
            <a:extLst>
              <a:ext uri="{FF2B5EF4-FFF2-40B4-BE49-F238E27FC236}">
                <a16:creationId xmlns:a16="http://schemas.microsoft.com/office/drawing/2014/main" id="{98819DA1-6413-44D9-A62B-0D511020448C}"/>
              </a:ext>
            </a:extLst>
          </p:cNvPr>
          <p:cNvPicPr>
            <a:picLocks noChangeAspect="1"/>
          </p:cNvPicPr>
          <p:nvPr/>
        </p:nvPicPr>
        <p:blipFill rotWithShape="1">
          <a:blip r:embed="rId3"/>
          <a:srcRect r="9679" b="-1"/>
          <a:stretch/>
        </p:blipFill>
        <p:spPr>
          <a:xfrm>
            <a:off x="5010386" y="10"/>
            <a:ext cx="7181613" cy="6857990"/>
          </a:xfrm>
          <a:prstGeom prst="rect">
            <a:avLst/>
          </a:prstGeom>
          <a:effectLst/>
        </p:spPr>
      </p:pic>
    </p:spTree>
    <p:extLst>
      <p:ext uri="{BB962C8B-B14F-4D97-AF65-F5344CB8AC3E}">
        <p14:creationId xmlns:p14="http://schemas.microsoft.com/office/powerpoint/2010/main" val="37467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135F01-D049-4D79-8CBC-5949639E7ABB}"/>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Thanks for paying attention</a:t>
            </a:r>
          </a:p>
        </p:txBody>
      </p:sp>
      <p:graphicFrame>
        <p:nvGraphicFramePr>
          <p:cNvPr id="5" name="Content Placeholder 2">
            <a:extLst>
              <a:ext uri="{FF2B5EF4-FFF2-40B4-BE49-F238E27FC236}">
                <a16:creationId xmlns:a16="http://schemas.microsoft.com/office/drawing/2014/main" id="{33F9C6C8-64D0-44C5-A80E-DA1256E46E57}"/>
              </a:ext>
            </a:extLst>
          </p:cNvPr>
          <p:cNvGraphicFramePr>
            <a:graphicFrameLocks noGrp="1"/>
          </p:cNvGraphicFramePr>
          <p:nvPr>
            <p:ph idx="1"/>
            <p:extLst>
              <p:ext uri="{D42A27DB-BD31-4B8C-83A1-F6EECF244321}">
                <p14:modId xmlns:p14="http://schemas.microsoft.com/office/powerpoint/2010/main" val="350659267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4606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CF778-1DC9-449E-89A0-091BE0D273B2}"/>
              </a:ext>
            </a:extLst>
          </p:cNvPr>
          <p:cNvSpPr>
            <a:spLocks noGrp="1"/>
          </p:cNvSpPr>
          <p:nvPr>
            <p:ph type="title"/>
          </p:nvPr>
        </p:nvSpPr>
        <p:spPr>
          <a:xfrm>
            <a:off x="1913468" y="365125"/>
            <a:ext cx="9440332" cy="1325563"/>
          </a:xfrm>
        </p:spPr>
        <p:txBody>
          <a:bodyPr>
            <a:normAutofit/>
          </a:bodyPr>
          <a:lstStyle/>
          <a:p>
            <a:r>
              <a:rPr lang="en-GB" sz="5400" dirty="0"/>
              <a:t>Using VSC</a:t>
            </a:r>
          </a:p>
        </p:txBody>
      </p:sp>
      <p:sp>
        <p:nvSpPr>
          <p:cNvPr id="14" name="Rectangle 11">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C2F3E4F-13E1-41B8-B2DA-367DA7AE2F61}"/>
              </a:ext>
            </a:extLst>
          </p:cNvPr>
          <p:cNvPicPr>
            <a:picLocks noChangeAspect="1"/>
          </p:cNvPicPr>
          <p:nvPr/>
        </p:nvPicPr>
        <p:blipFill>
          <a:blip r:embed="rId3"/>
          <a:stretch>
            <a:fillRect/>
          </a:stretch>
        </p:blipFill>
        <p:spPr>
          <a:xfrm>
            <a:off x="838200" y="604573"/>
            <a:ext cx="914400" cy="846665"/>
          </a:xfrm>
          <a:prstGeom prst="rect">
            <a:avLst/>
          </a:prstGeom>
        </p:spPr>
      </p:pic>
      <p:sp>
        <p:nvSpPr>
          <p:cNvPr id="5" name="Content Placeholder 4">
            <a:extLst>
              <a:ext uri="{FF2B5EF4-FFF2-40B4-BE49-F238E27FC236}">
                <a16:creationId xmlns:a16="http://schemas.microsoft.com/office/drawing/2014/main" id="{054DFABB-4A73-454B-934C-CA2C74923B79}"/>
              </a:ext>
            </a:extLst>
          </p:cNvPr>
          <p:cNvSpPr>
            <a:spLocks noGrp="1"/>
          </p:cNvSpPr>
          <p:nvPr>
            <p:ph idx="1"/>
          </p:nvPr>
        </p:nvSpPr>
        <p:spPr>
          <a:xfrm>
            <a:off x="838200" y="1825625"/>
            <a:ext cx="10515600" cy="4351338"/>
          </a:xfrm>
        </p:spPr>
        <p:txBody>
          <a:bodyPr>
            <a:normAutofit/>
          </a:bodyPr>
          <a:lstStyle/>
          <a:p>
            <a:r>
              <a:rPr lang="en-GB" dirty="0"/>
              <a:t>A good idea is to open your folder in the editor so that your files are easy to manage</a:t>
            </a:r>
          </a:p>
          <a:p>
            <a:r>
              <a:rPr lang="en-GB" dirty="0"/>
              <a:t>You can also split your files in multiple windows</a:t>
            </a:r>
          </a:p>
          <a:p>
            <a:r>
              <a:rPr lang="en-GB" dirty="0"/>
              <a:t>Use </a:t>
            </a:r>
            <a:r>
              <a:rPr lang="en-GB" dirty="0" err="1"/>
              <a:t>Ctrl+K</a:t>
            </a:r>
            <a:r>
              <a:rPr lang="en-GB" dirty="0"/>
              <a:t> + Z to active Zen mode, very nice for no distractions coding</a:t>
            </a:r>
          </a:p>
          <a:p>
            <a:r>
              <a:rPr lang="en-GB" dirty="0"/>
              <a:t>The most useful key binds to use, by FAR, are:</a:t>
            </a:r>
          </a:p>
          <a:p>
            <a:pPr lvl="1"/>
            <a:r>
              <a:rPr lang="en-GB" dirty="0"/>
              <a:t>Ctrl + S -&gt; Save</a:t>
            </a:r>
          </a:p>
          <a:p>
            <a:pPr lvl="1"/>
            <a:r>
              <a:rPr lang="en-GB" dirty="0"/>
              <a:t>Ctrl + C -&gt; Copy</a:t>
            </a:r>
          </a:p>
          <a:p>
            <a:pPr lvl="1"/>
            <a:r>
              <a:rPr lang="en-GB" dirty="0"/>
              <a:t>Ctrl + X -&gt; Cut</a:t>
            </a:r>
          </a:p>
          <a:p>
            <a:pPr lvl="1"/>
            <a:r>
              <a:rPr lang="en-GB" dirty="0"/>
              <a:t>Ctrl + V -&gt; Paste</a:t>
            </a:r>
          </a:p>
          <a:p>
            <a:pPr lvl="1"/>
            <a:endParaRPr lang="en-GB" dirty="0"/>
          </a:p>
          <a:p>
            <a:endParaRPr lang="en-GB" dirty="0"/>
          </a:p>
          <a:p>
            <a:endParaRPr lang="en-GB" dirty="0"/>
          </a:p>
        </p:txBody>
      </p:sp>
    </p:spTree>
    <p:extLst>
      <p:ext uri="{BB962C8B-B14F-4D97-AF65-F5344CB8AC3E}">
        <p14:creationId xmlns:p14="http://schemas.microsoft.com/office/powerpoint/2010/main" val="28441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7D39C-E6B7-434A-B5E5-22623157AC0E}"/>
              </a:ext>
            </a:extLst>
          </p:cNvPr>
          <p:cNvSpPr>
            <a:spLocks noGrp="1"/>
          </p:cNvSpPr>
          <p:nvPr>
            <p:ph type="title"/>
          </p:nvPr>
        </p:nvSpPr>
        <p:spPr>
          <a:xfrm>
            <a:off x="838200" y="556995"/>
            <a:ext cx="10515600" cy="1133693"/>
          </a:xfrm>
        </p:spPr>
        <p:txBody>
          <a:bodyPr>
            <a:normAutofit/>
          </a:bodyPr>
          <a:lstStyle/>
          <a:p>
            <a:r>
              <a:rPr lang="en-GB" sz="5200" dirty="0"/>
              <a:t>Let’s make a BMI calculator</a:t>
            </a:r>
          </a:p>
        </p:txBody>
      </p:sp>
      <p:graphicFrame>
        <p:nvGraphicFramePr>
          <p:cNvPr id="24" name="Content Placeholder 2">
            <a:extLst>
              <a:ext uri="{FF2B5EF4-FFF2-40B4-BE49-F238E27FC236}">
                <a16:creationId xmlns:a16="http://schemas.microsoft.com/office/drawing/2014/main" id="{3C8EFE24-BD32-4263-8659-77E9BEA8E065}"/>
              </a:ext>
            </a:extLst>
          </p:cNvPr>
          <p:cNvGraphicFramePr>
            <a:graphicFrameLocks noGrp="1"/>
          </p:cNvGraphicFramePr>
          <p:nvPr>
            <p:ph idx="1"/>
            <p:extLst>
              <p:ext uri="{D42A27DB-BD31-4B8C-83A1-F6EECF244321}">
                <p14:modId xmlns:p14="http://schemas.microsoft.com/office/powerpoint/2010/main" val="3104590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graphicEl>
                                              <a:dgm id="{58D6330F-B71E-4BE2-9E9D-57B695A7F45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graphicEl>
                                              <a:dgm id="{2630A120-5502-4932-B459-6FB7ABFE8EF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graphicEl>
                                              <a:dgm id="{B53AE057-7D04-43DF-8F3D-8F7ACC2FFB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graphicEl>
                                              <a:dgm id="{B3FBB4FB-B098-4834-A679-4E786DAB0E4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0FA3-E49E-4F0D-ADE3-14862D2CCA33}"/>
              </a:ext>
            </a:extLst>
          </p:cNvPr>
          <p:cNvSpPr>
            <a:spLocks noGrp="1"/>
          </p:cNvSpPr>
          <p:nvPr>
            <p:ph type="title"/>
          </p:nvPr>
        </p:nvSpPr>
        <p:spPr/>
        <p:txBody>
          <a:bodyPr/>
          <a:lstStyle/>
          <a:p>
            <a:r>
              <a:rPr lang="en-GB"/>
              <a:t>It’s always a good idea to plan your code</a:t>
            </a:r>
            <a:endParaRPr lang="en-GB" dirty="0"/>
          </a:p>
        </p:txBody>
      </p:sp>
      <p:sp>
        <p:nvSpPr>
          <p:cNvPr id="3" name="Content Placeholder 2">
            <a:extLst>
              <a:ext uri="{FF2B5EF4-FFF2-40B4-BE49-F238E27FC236}">
                <a16:creationId xmlns:a16="http://schemas.microsoft.com/office/drawing/2014/main" id="{0688AABB-5621-476D-A019-F6709A623F01}"/>
              </a:ext>
            </a:extLst>
          </p:cNvPr>
          <p:cNvSpPr>
            <a:spLocks noGrp="1"/>
          </p:cNvSpPr>
          <p:nvPr>
            <p:ph idx="1"/>
          </p:nvPr>
        </p:nvSpPr>
        <p:spPr/>
        <p:txBody>
          <a:bodyPr/>
          <a:lstStyle/>
          <a:p>
            <a:r>
              <a:rPr lang="en-GB" dirty="0"/>
              <a:t>Pseudocode is good, although for such a simple program it’s not so useful</a:t>
            </a:r>
          </a:p>
          <a:p>
            <a:endParaRPr lang="en-GB" dirty="0"/>
          </a:p>
          <a:p>
            <a:endParaRPr lang="en-GB" dirty="0"/>
          </a:p>
          <a:p>
            <a:endParaRPr lang="en-GB" dirty="0"/>
          </a:p>
          <a:p>
            <a:pPr marL="0" indent="0">
              <a:buNone/>
            </a:pPr>
            <a:endParaRPr lang="en-GB" dirty="0"/>
          </a:p>
          <a:p>
            <a:endParaRPr lang="en-GB" dirty="0"/>
          </a:p>
          <a:p>
            <a:r>
              <a:rPr lang="en-GB" dirty="0"/>
              <a:t>Flowcharts are the next best path to go down</a:t>
            </a:r>
          </a:p>
        </p:txBody>
      </p:sp>
      <p:sp>
        <p:nvSpPr>
          <p:cNvPr id="8" name="TextBox 7">
            <a:extLst>
              <a:ext uri="{FF2B5EF4-FFF2-40B4-BE49-F238E27FC236}">
                <a16:creationId xmlns:a16="http://schemas.microsoft.com/office/drawing/2014/main" id="{8F45163E-E808-405E-9FC6-6128016F0E8A}"/>
              </a:ext>
            </a:extLst>
          </p:cNvPr>
          <p:cNvSpPr txBox="1"/>
          <p:nvPr/>
        </p:nvSpPr>
        <p:spPr>
          <a:xfrm>
            <a:off x="1077838" y="2985631"/>
            <a:ext cx="3529789" cy="2031325"/>
          </a:xfrm>
          <a:prstGeom prst="rect">
            <a:avLst/>
          </a:prstGeom>
          <a:noFill/>
        </p:spPr>
        <p:txBody>
          <a:bodyPr wrap="square" rtlCol="0">
            <a:spAutoFit/>
          </a:bodyPr>
          <a:lstStyle/>
          <a:p>
            <a:r>
              <a:rPr lang="en-GB" dirty="0">
                <a:latin typeface="Bookman Old Style" panose="02050604050505020204" pitchFamily="18" charset="0"/>
              </a:rPr>
              <a:t>### Circle area calculator</a:t>
            </a:r>
          </a:p>
          <a:p>
            <a:r>
              <a:rPr lang="en-GB" dirty="0">
                <a:latin typeface="Bookman Old Style" panose="02050604050505020204" pitchFamily="18" charset="0"/>
              </a:rPr>
              <a:t>Get radius from user</a:t>
            </a:r>
          </a:p>
          <a:p>
            <a:endParaRPr lang="en-GB" dirty="0">
              <a:latin typeface="Bookman Old Style" panose="02050604050505020204" pitchFamily="18" charset="0"/>
            </a:endParaRPr>
          </a:p>
          <a:p>
            <a:r>
              <a:rPr lang="en-GB" dirty="0">
                <a:latin typeface="Bookman Old Style" panose="02050604050505020204" pitchFamily="18" charset="0"/>
              </a:rPr>
              <a:t>Square radius</a:t>
            </a:r>
          </a:p>
          <a:p>
            <a:r>
              <a:rPr lang="en-GB" dirty="0">
                <a:latin typeface="Bookman Old Style" panose="02050604050505020204" pitchFamily="18" charset="0"/>
              </a:rPr>
              <a:t>Multiply result by pi</a:t>
            </a:r>
          </a:p>
          <a:p>
            <a:endParaRPr lang="en-GB" dirty="0">
              <a:latin typeface="Bookman Old Style" panose="02050604050505020204" pitchFamily="18" charset="0"/>
            </a:endParaRPr>
          </a:p>
          <a:p>
            <a:r>
              <a:rPr lang="en-GB" dirty="0">
                <a:latin typeface="Bookman Old Style" panose="02050604050505020204" pitchFamily="18" charset="0"/>
              </a:rPr>
              <a:t>Print resulting area</a:t>
            </a:r>
          </a:p>
        </p:txBody>
      </p:sp>
      <p:pic>
        <p:nvPicPr>
          <p:cNvPr id="46" name="Picture 45" descr="Diagram&#10;&#10;Description automatically generated">
            <a:extLst>
              <a:ext uri="{FF2B5EF4-FFF2-40B4-BE49-F238E27FC236}">
                <a16:creationId xmlns:a16="http://schemas.microsoft.com/office/drawing/2014/main" id="{B6579A23-00C9-4259-AC2C-60515A9DD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385" y="2413392"/>
            <a:ext cx="2696733" cy="4351338"/>
          </a:xfrm>
          <a:prstGeom prst="rect">
            <a:avLst/>
          </a:prstGeom>
        </p:spPr>
      </p:pic>
    </p:spTree>
    <p:extLst>
      <p:ext uri="{BB962C8B-B14F-4D97-AF65-F5344CB8AC3E}">
        <p14:creationId xmlns:p14="http://schemas.microsoft.com/office/powerpoint/2010/main" val="355820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A9D3-2A87-4D70-936C-940747577712}"/>
              </a:ext>
            </a:extLst>
          </p:cNvPr>
          <p:cNvSpPr>
            <a:spLocks noGrp="1"/>
          </p:cNvSpPr>
          <p:nvPr>
            <p:ph type="title"/>
          </p:nvPr>
        </p:nvSpPr>
        <p:spPr/>
        <p:txBody>
          <a:bodyPr/>
          <a:lstStyle/>
          <a:p>
            <a:r>
              <a:rPr lang="en-GB" dirty="0"/>
              <a:t>Make a variable table</a:t>
            </a:r>
          </a:p>
        </p:txBody>
      </p:sp>
      <p:sp>
        <p:nvSpPr>
          <p:cNvPr id="3" name="Content Placeholder 2">
            <a:extLst>
              <a:ext uri="{FF2B5EF4-FFF2-40B4-BE49-F238E27FC236}">
                <a16:creationId xmlns:a16="http://schemas.microsoft.com/office/drawing/2014/main" id="{CE2569D9-52C6-45A8-AFDD-D7EA7F0D9B99}"/>
              </a:ext>
            </a:extLst>
          </p:cNvPr>
          <p:cNvSpPr>
            <a:spLocks noGrp="1"/>
          </p:cNvSpPr>
          <p:nvPr>
            <p:ph idx="1"/>
          </p:nvPr>
        </p:nvSpPr>
        <p:spPr/>
        <p:txBody>
          <a:bodyPr/>
          <a:lstStyle/>
          <a:p>
            <a:r>
              <a:rPr lang="en-GB" dirty="0"/>
              <a:t>Useful when you might have lots of data to store</a:t>
            </a:r>
          </a:p>
        </p:txBody>
      </p:sp>
      <p:graphicFrame>
        <p:nvGraphicFramePr>
          <p:cNvPr id="4" name="Table 4">
            <a:extLst>
              <a:ext uri="{FF2B5EF4-FFF2-40B4-BE49-F238E27FC236}">
                <a16:creationId xmlns:a16="http://schemas.microsoft.com/office/drawing/2014/main" id="{328412C7-4051-4654-824F-25EA2FBB703E}"/>
              </a:ext>
            </a:extLst>
          </p:cNvPr>
          <p:cNvGraphicFramePr>
            <a:graphicFrameLocks noGrp="1"/>
          </p:cNvGraphicFramePr>
          <p:nvPr>
            <p:extLst>
              <p:ext uri="{D42A27DB-BD31-4B8C-83A1-F6EECF244321}">
                <p14:modId xmlns:p14="http://schemas.microsoft.com/office/powerpoint/2010/main" val="3526435539"/>
              </p:ext>
            </p:extLst>
          </p:nvPr>
        </p:nvGraphicFramePr>
        <p:xfrm>
          <a:off x="2032000" y="2679094"/>
          <a:ext cx="8127999" cy="296672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1759273306"/>
                    </a:ext>
                  </a:extLst>
                </a:gridCol>
                <a:gridCol w="2709333">
                  <a:extLst>
                    <a:ext uri="{9D8B030D-6E8A-4147-A177-3AD203B41FA5}">
                      <a16:colId xmlns:a16="http://schemas.microsoft.com/office/drawing/2014/main" val="1051322578"/>
                    </a:ext>
                  </a:extLst>
                </a:gridCol>
                <a:gridCol w="2709333">
                  <a:extLst>
                    <a:ext uri="{9D8B030D-6E8A-4147-A177-3AD203B41FA5}">
                      <a16:colId xmlns:a16="http://schemas.microsoft.com/office/drawing/2014/main" val="3575160273"/>
                    </a:ext>
                  </a:extLst>
                </a:gridCol>
              </a:tblGrid>
              <a:tr h="370840">
                <a:tc>
                  <a:txBody>
                    <a:bodyPr/>
                    <a:lstStyle/>
                    <a:p>
                      <a:r>
                        <a:rPr lang="en-GB" dirty="0"/>
                        <a:t>Variable Name</a:t>
                      </a:r>
                    </a:p>
                  </a:txBody>
                  <a:tcPr/>
                </a:tc>
                <a:tc>
                  <a:txBody>
                    <a:bodyPr/>
                    <a:lstStyle/>
                    <a:p>
                      <a:r>
                        <a:rPr lang="en-GB" dirty="0"/>
                        <a:t>Variable Type</a:t>
                      </a:r>
                    </a:p>
                  </a:txBody>
                  <a:tcPr/>
                </a:tc>
                <a:tc>
                  <a:txBody>
                    <a:bodyPr/>
                    <a:lstStyle/>
                    <a:p>
                      <a:r>
                        <a:rPr lang="en-GB" dirty="0"/>
                        <a:t>Example Value</a:t>
                      </a:r>
                    </a:p>
                  </a:txBody>
                  <a:tcPr/>
                </a:tc>
                <a:extLst>
                  <a:ext uri="{0D108BD9-81ED-4DB2-BD59-A6C34878D82A}">
                    <a16:rowId xmlns:a16="http://schemas.microsoft.com/office/drawing/2014/main" val="3894154909"/>
                  </a:ext>
                </a:extLst>
              </a:tr>
              <a:tr h="370840">
                <a:tc>
                  <a:txBody>
                    <a:bodyPr/>
                    <a:lstStyle/>
                    <a:p>
                      <a:r>
                        <a:rPr lang="en-GB" dirty="0"/>
                        <a:t>loop</a:t>
                      </a:r>
                    </a:p>
                  </a:txBody>
                  <a:tcPr/>
                </a:tc>
                <a:tc>
                  <a:txBody>
                    <a:bodyPr/>
                    <a:lstStyle/>
                    <a:p>
                      <a:r>
                        <a:rPr lang="en-GB" dirty="0"/>
                        <a:t>Boolean</a:t>
                      </a:r>
                    </a:p>
                  </a:txBody>
                  <a:tcPr/>
                </a:tc>
                <a:tc>
                  <a:txBody>
                    <a:bodyPr/>
                    <a:lstStyle/>
                    <a:p>
                      <a:r>
                        <a:rPr lang="en-GB" dirty="0"/>
                        <a:t>True</a:t>
                      </a:r>
                    </a:p>
                  </a:txBody>
                  <a:tcPr/>
                </a:tc>
                <a:extLst>
                  <a:ext uri="{0D108BD9-81ED-4DB2-BD59-A6C34878D82A}">
                    <a16:rowId xmlns:a16="http://schemas.microsoft.com/office/drawing/2014/main" val="1575378508"/>
                  </a:ext>
                </a:extLst>
              </a:tr>
              <a:tr h="370840">
                <a:tc>
                  <a:txBody>
                    <a:bodyPr/>
                    <a:lstStyle/>
                    <a:p>
                      <a:r>
                        <a:rPr lang="en-GB" dirty="0" err="1"/>
                        <a:t>bmis_taken</a:t>
                      </a:r>
                      <a:endParaRPr lang="en-GB" dirty="0"/>
                    </a:p>
                  </a:txBody>
                  <a:tcPr/>
                </a:tc>
                <a:tc>
                  <a:txBody>
                    <a:bodyPr/>
                    <a:lstStyle/>
                    <a:p>
                      <a:r>
                        <a:rPr lang="en-GB" dirty="0"/>
                        <a:t>Integer</a:t>
                      </a:r>
                    </a:p>
                  </a:txBody>
                  <a:tcPr/>
                </a:tc>
                <a:tc>
                  <a:txBody>
                    <a:bodyPr/>
                    <a:lstStyle/>
                    <a:p>
                      <a:r>
                        <a:rPr lang="en-GB" dirty="0"/>
                        <a:t>3</a:t>
                      </a:r>
                    </a:p>
                  </a:txBody>
                  <a:tcPr/>
                </a:tc>
                <a:extLst>
                  <a:ext uri="{0D108BD9-81ED-4DB2-BD59-A6C34878D82A}">
                    <a16:rowId xmlns:a16="http://schemas.microsoft.com/office/drawing/2014/main" val="1848317182"/>
                  </a:ext>
                </a:extLst>
              </a:tr>
              <a:tr h="370840">
                <a:tc>
                  <a:txBody>
                    <a:bodyPr/>
                    <a:lstStyle/>
                    <a:p>
                      <a:r>
                        <a:rPr lang="en-GB" dirty="0" err="1"/>
                        <a:t>bmis_total</a:t>
                      </a:r>
                      <a:endParaRPr lang="en-GB" dirty="0"/>
                    </a:p>
                  </a:txBody>
                  <a:tcPr/>
                </a:tc>
                <a:tc>
                  <a:txBody>
                    <a:bodyPr/>
                    <a:lstStyle/>
                    <a:p>
                      <a:r>
                        <a:rPr lang="en-GB" dirty="0"/>
                        <a:t>Float</a:t>
                      </a:r>
                    </a:p>
                  </a:txBody>
                  <a:tcPr/>
                </a:tc>
                <a:tc>
                  <a:txBody>
                    <a:bodyPr/>
                    <a:lstStyle/>
                    <a:p>
                      <a:r>
                        <a:rPr lang="en-GB" dirty="0"/>
                        <a:t>25.65</a:t>
                      </a:r>
                    </a:p>
                  </a:txBody>
                  <a:tcPr/>
                </a:tc>
                <a:extLst>
                  <a:ext uri="{0D108BD9-81ED-4DB2-BD59-A6C34878D82A}">
                    <a16:rowId xmlns:a16="http://schemas.microsoft.com/office/drawing/2014/main" val="3994068726"/>
                  </a:ext>
                </a:extLst>
              </a:tr>
              <a:tr h="370840">
                <a:tc>
                  <a:txBody>
                    <a:bodyPr/>
                    <a:lstStyle/>
                    <a:p>
                      <a:r>
                        <a:rPr lang="en-GB" dirty="0" err="1"/>
                        <a:t>bmi_average</a:t>
                      </a:r>
                      <a:endParaRPr lang="en-GB" dirty="0"/>
                    </a:p>
                  </a:txBody>
                  <a:tcPr/>
                </a:tc>
                <a:tc>
                  <a:txBody>
                    <a:bodyPr/>
                    <a:lstStyle/>
                    <a:p>
                      <a:r>
                        <a:rPr lang="en-GB" dirty="0"/>
                        <a:t>Float</a:t>
                      </a:r>
                    </a:p>
                  </a:txBody>
                  <a:tcPr/>
                </a:tc>
                <a:tc>
                  <a:txBody>
                    <a:bodyPr/>
                    <a:lstStyle/>
                    <a:p>
                      <a:r>
                        <a:rPr lang="en-GB" dirty="0"/>
                        <a:t>11.13</a:t>
                      </a:r>
                    </a:p>
                  </a:txBody>
                  <a:tcPr/>
                </a:tc>
                <a:extLst>
                  <a:ext uri="{0D108BD9-81ED-4DB2-BD59-A6C34878D82A}">
                    <a16:rowId xmlns:a16="http://schemas.microsoft.com/office/drawing/2014/main" val="1038474419"/>
                  </a:ext>
                </a:extLst>
              </a:tr>
              <a:tr h="370840">
                <a:tc>
                  <a:txBody>
                    <a:bodyPr/>
                    <a:lstStyle/>
                    <a:p>
                      <a:r>
                        <a:rPr lang="en-GB" dirty="0"/>
                        <a:t>height</a:t>
                      </a:r>
                    </a:p>
                  </a:txBody>
                  <a:tcPr/>
                </a:tc>
                <a:tc>
                  <a:txBody>
                    <a:bodyPr/>
                    <a:lstStyle/>
                    <a:p>
                      <a:r>
                        <a:rPr lang="en-GB" dirty="0"/>
                        <a:t>Float</a:t>
                      </a:r>
                    </a:p>
                  </a:txBody>
                  <a:tcPr/>
                </a:tc>
                <a:tc>
                  <a:txBody>
                    <a:bodyPr/>
                    <a:lstStyle/>
                    <a:p>
                      <a:r>
                        <a:rPr lang="en-GB" dirty="0"/>
                        <a:t>1.75</a:t>
                      </a:r>
                    </a:p>
                  </a:txBody>
                  <a:tcPr/>
                </a:tc>
                <a:extLst>
                  <a:ext uri="{0D108BD9-81ED-4DB2-BD59-A6C34878D82A}">
                    <a16:rowId xmlns:a16="http://schemas.microsoft.com/office/drawing/2014/main" val="2067934865"/>
                  </a:ext>
                </a:extLst>
              </a:tr>
              <a:tr h="370840">
                <a:tc>
                  <a:txBody>
                    <a:bodyPr/>
                    <a:lstStyle/>
                    <a:p>
                      <a:r>
                        <a:rPr lang="en-GB" dirty="0"/>
                        <a:t>mass</a:t>
                      </a:r>
                    </a:p>
                  </a:txBody>
                  <a:tcPr/>
                </a:tc>
                <a:tc>
                  <a:txBody>
                    <a:bodyPr/>
                    <a:lstStyle/>
                    <a:p>
                      <a:r>
                        <a:rPr lang="en-GB" dirty="0"/>
                        <a:t>Float</a:t>
                      </a:r>
                    </a:p>
                  </a:txBody>
                  <a:tcPr/>
                </a:tc>
                <a:tc>
                  <a:txBody>
                    <a:bodyPr/>
                    <a:lstStyle/>
                    <a:p>
                      <a:r>
                        <a:rPr lang="en-GB" dirty="0"/>
                        <a:t>60</a:t>
                      </a:r>
                    </a:p>
                  </a:txBody>
                  <a:tcPr/>
                </a:tc>
                <a:extLst>
                  <a:ext uri="{0D108BD9-81ED-4DB2-BD59-A6C34878D82A}">
                    <a16:rowId xmlns:a16="http://schemas.microsoft.com/office/drawing/2014/main" val="699621443"/>
                  </a:ext>
                </a:extLst>
              </a:tr>
              <a:tr h="370840">
                <a:tc>
                  <a:txBody>
                    <a:bodyPr/>
                    <a:lstStyle/>
                    <a:p>
                      <a:r>
                        <a:rPr lang="en-GB" dirty="0" err="1"/>
                        <a:t>bmi</a:t>
                      </a:r>
                      <a:endParaRPr lang="en-GB" dirty="0"/>
                    </a:p>
                  </a:txBody>
                  <a:tcPr/>
                </a:tc>
                <a:tc>
                  <a:txBody>
                    <a:bodyPr/>
                    <a:lstStyle/>
                    <a:p>
                      <a:r>
                        <a:rPr lang="en-GB" dirty="0"/>
                        <a:t>Float</a:t>
                      </a:r>
                    </a:p>
                  </a:txBody>
                  <a:tcPr/>
                </a:tc>
                <a:tc>
                  <a:txBody>
                    <a:bodyPr/>
                    <a:lstStyle/>
                    <a:p>
                      <a:r>
                        <a:rPr lang="en-GB" dirty="0"/>
                        <a:t>19.59</a:t>
                      </a:r>
                    </a:p>
                  </a:txBody>
                  <a:tcPr/>
                </a:tc>
                <a:extLst>
                  <a:ext uri="{0D108BD9-81ED-4DB2-BD59-A6C34878D82A}">
                    <a16:rowId xmlns:a16="http://schemas.microsoft.com/office/drawing/2014/main" val="3526659563"/>
                  </a:ext>
                </a:extLst>
              </a:tr>
            </a:tbl>
          </a:graphicData>
        </a:graphic>
      </p:graphicFrame>
    </p:spTree>
    <p:extLst>
      <p:ext uri="{BB962C8B-B14F-4D97-AF65-F5344CB8AC3E}">
        <p14:creationId xmlns:p14="http://schemas.microsoft.com/office/powerpoint/2010/main" val="403741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5C43-F320-4181-8E4D-65D844B948C7}"/>
              </a:ext>
            </a:extLst>
          </p:cNvPr>
          <p:cNvSpPr>
            <a:spLocks noGrp="1"/>
          </p:cNvSpPr>
          <p:nvPr>
            <p:ph type="title"/>
          </p:nvPr>
        </p:nvSpPr>
        <p:spPr/>
        <p:txBody>
          <a:bodyPr/>
          <a:lstStyle/>
          <a:p>
            <a:r>
              <a:rPr lang="en-GB" dirty="0"/>
              <a:t>A “quick” word on “good practice”</a:t>
            </a:r>
          </a:p>
        </p:txBody>
      </p:sp>
      <p:sp>
        <p:nvSpPr>
          <p:cNvPr id="3" name="Content Placeholder 2">
            <a:extLst>
              <a:ext uri="{FF2B5EF4-FFF2-40B4-BE49-F238E27FC236}">
                <a16:creationId xmlns:a16="http://schemas.microsoft.com/office/drawing/2014/main" id="{DD307011-1DFE-4FCA-A00D-A977CA31FA13}"/>
              </a:ext>
            </a:extLst>
          </p:cNvPr>
          <p:cNvSpPr>
            <a:spLocks noGrp="1"/>
          </p:cNvSpPr>
          <p:nvPr>
            <p:ph idx="1"/>
          </p:nvPr>
        </p:nvSpPr>
        <p:spPr/>
        <p:txBody>
          <a:bodyPr/>
          <a:lstStyle/>
          <a:p>
            <a:r>
              <a:rPr lang="en-GB" dirty="0"/>
              <a:t>There’s a few things you should be mindful of when you code:</a:t>
            </a:r>
          </a:p>
          <a:p>
            <a:pPr lvl="1"/>
            <a:r>
              <a:rPr lang="en-GB" dirty="0"/>
              <a:t>Commenting</a:t>
            </a:r>
          </a:p>
          <a:p>
            <a:pPr lvl="1"/>
            <a:r>
              <a:rPr lang="en-GB" dirty="0"/>
              <a:t>Naming scheme</a:t>
            </a:r>
          </a:p>
          <a:p>
            <a:pPr lvl="1"/>
            <a:r>
              <a:rPr lang="en-GB" dirty="0"/>
              <a:t>Whitespace</a:t>
            </a:r>
          </a:p>
          <a:p>
            <a:pPr lvl="1"/>
            <a:r>
              <a:rPr lang="en-GB" dirty="0"/>
              <a:t>Scope</a:t>
            </a:r>
          </a:p>
          <a:p>
            <a:pPr lvl="1"/>
            <a:r>
              <a:rPr lang="en-GB" dirty="0"/>
              <a:t>Indentation</a:t>
            </a:r>
          </a:p>
          <a:p>
            <a:pPr lvl="1"/>
            <a:endParaRPr lang="en-GB" dirty="0"/>
          </a:p>
        </p:txBody>
      </p:sp>
    </p:spTree>
    <p:extLst>
      <p:ext uri="{BB962C8B-B14F-4D97-AF65-F5344CB8AC3E}">
        <p14:creationId xmlns:p14="http://schemas.microsoft.com/office/powerpoint/2010/main" val="229835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F4C5E-3CB8-4F80-817B-017D3247D5C7}"/>
              </a:ext>
            </a:extLst>
          </p:cNvPr>
          <p:cNvSpPr>
            <a:spLocks noGrp="1"/>
          </p:cNvSpPr>
          <p:nvPr>
            <p:ph type="title"/>
          </p:nvPr>
        </p:nvSpPr>
        <p:spPr/>
        <p:txBody>
          <a:bodyPr/>
          <a:lstStyle/>
          <a:p>
            <a:r>
              <a:rPr lang="en-GB" dirty="0"/>
              <a:t>Comments</a:t>
            </a:r>
          </a:p>
        </p:txBody>
      </p:sp>
      <p:sp>
        <p:nvSpPr>
          <p:cNvPr id="3" name="Content Placeholder 2">
            <a:extLst>
              <a:ext uri="{FF2B5EF4-FFF2-40B4-BE49-F238E27FC236}">
                <a16:creationId xmlns:a16="http://schemas.microsoft.com/office/drawing/2014/main" id="{46DA6E88-6D4E-4D70-ACE8-D4BA2BF8F3F9}"/>
              </a:ext>
            </a:extLst>
          </p:cNvPr>
          <p:cNvSpPr>
            <a:spLocks noGrp="1"/>
          </p:cNvSpPr>
          <p:nvPr>
            <p:ph idx="1"/>
          </p:nvPr>
        </p:nvSpPr>
        <p:spPr/>
        <p:txBody>
          <a:bodyPr/>
          <a:lstStyle/>
          <a:p>
            <a:r>
              <a:rPr lang="en-GB" dirty="0"/>
              <a:t>A way of leaving yourself messages in the code</a:t>
            </a:r>
          </a:p>
          <a:p>
            <a:r>
              <a:rPr lang="en-GB" dirty="0"/>
              <a:t>They should be relevant and concise</a:t>
            </a:r>
          </a:p>
          <a:p>
            <a:r>
              <a:rPr lang="en-GB" dirty="0"/>
              <a:t>You can also use them to comment out certain lines when testing/debugging your code</a:t>
            </a:r>
          </a:p>
          <a:p>
            <a:endParaRPr lang="en-GB" dirty="0"/>
          </a:p>
        </p:txBody>
      </p:sp>
      <p:pic>
        <p:nvPicPr>
          <p:cNvPr id="8" name="Picture 7">
            <a:extLst>
              <a:ext uri="{FF2B5EF4-FFF2-40B4-BE49-F238E27FC236}">
                <a16:creationId xmlns:a16="http://schemas.microsoft.com/office/drawing/2014/main" id="{D4B1CCE5-ACFF-4454-B760-7C50CE20DD60}"/>
              </a:ext>
            </a:extLst>
          </p:cNvPr>
          <p:cNvPicPr>
            <a:picLocks noChangeAspect="1"/>
          </p:cNvPicPr>
          <p:nvPr/>
        </p:nvPicPr>
        <p:blipFill>
          <a:blip r:embed="rId3"/>
          <a:stretch>
            <a:fillRect/>
          </a:stretch>
        </p:blipFill>
        <p:spPr>
          <a:xfrm>
            <a:off x="1141877" y="4001294"/>
            <a:ext cx="9908245" cy="1325563"/>
          </a:xfrm>
          <a:prstGeom prst="rect">
            <a:avLst/>
          </a:prstGeom>
        </p:spPr>
      </p:pic>
    </p:spTree>
    <p:extLst>
      <p:ext uri="{BB962C8B-B14F-4D97-AF65-F5344CB8AC3E}">
        <p14:creationId xmlns:p14="http://schemas.microsoft.com/office/powerpoint/2010/main" val="324892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CC0C-C587-4D37-AF25-617F5E52E95A}"/>
              </a:ext>
            </a:extLst>
          </p:cNvPr>
          <p:cNvSpPr>
            <a:spLocks noGrp="1"/>
          </p:cNvSpPr>
          <p:nvPr>
            <p:ph type="title"/>
          </p:nvPr>
        </p:nvSpPr>
        <p:spPr/>
        <p:txBody>
          <a:bodyPr/>
          <a:lstStyle/>
          <a:p>
            <a:r>
              <a:rPr lang="en-GB" dirty="0"/>
              <a:t>Naming Schemes</a:t>
            </a:r>
          </a:p>
        </p:txBody>
      </p:sp>
      <p:sp>
        <p:nvSpPr>
          <p:cNvPr id="3" name="Content Placeholder 2">
            <a:extLst>
              <a:ext uri="{FF2B5EF4-FFF2-40B4-BE49-F238E27FC236}">
                <a16:creationId xmlns:a16="http://schemas.microsoft.com/office/drawing/2014/main" id="{16C39A89-7D76-49D5-BE94-FC3D0FC70259}"/>
              </a:ext>
            </a:extLst>
          </p:cNvPr>
          <p:cNvSpPr>
            <a:spLocks noGrp="1"/>
          </p:cNvSpPr>
          <p:nvPr>
            <p:ph idx="1"/>
          </p:nvPr>
        </p:nvSpPr>
        <p:spPr/>
        <p:txBody>
          <a:bodyPr/>
          <a:lstStyle/>
          <a:p>
            <a:r>
              <a:rPr lang="en-GB" dirty="0"/>
              <a:t>Every language has its own naming scheme, and even then it’s down to personal preference</a:t>
            </a:r>
          </a:p>
          <a:p>
            <a:r>
              <a:rPr lang="en-GB" dirty="0"/>
              <a:t>Python’s goes like the following:</a:t>
            </a:r>
          </a:p>
          <a:p>
            <a:endParaRPr lang="en-GB" dirty="0"/>
          </a:p>
          <a:p>
            <a:endParaRPr lang="en-GB" dirty="0"/>
          </a:p>
          <a:p>
            <a:endParaRPr lang="en-GB" dirty="0"/>
          </a:p>
          <a:p>
            <a:r>
              <a:rPr lang="en-GB" dirty="0"/>
              <a:t>Keep variable names concise</a:t>
            </a:r>
          </a:p>
          <a:p>
            <a:r>
              <a:rPr lang="en-GB" dirty="0"/>
              <a:t>Which is better?</a:t>
            </a:r>
          </a:p>
          <a:p>
            <a:endParaRPr lang="en-GB" dirty="0"/>
          </a:p>
          <a:p>
            <a:endParaRPr lang="en-GB" dirty="0"/>
          </a:p>
        </p:txBody>
      </p:sp>
      <p:pic>
        <p:nvPicPr>
          <p:cNvPr id="5" name="Picture 4">
            <a:extLst>
              <a:ext uri="{FF2B5EF4-FFF2-40B4-BE49-F238E27FC236}">
                <a16:creationId xmlns:a16="http://schemas.microsoft.com/office/drawing/2014/main" id="{EB96C0AD-8DE6-400B-A432-FEE4823814A0}"/>
              </a:ext>
            </a:extLst>
          </p:cNvPr>
          <p:cNvPicPr>
            <a:picLocks noChangeAspect="1"/>
          </p:cNvPicPr>
          <p:nvPr/>
        </p:nvPicPr>
        <p:blipFill>
          <a:blip r:embed="rId3"/>
          <a:stretch>
            <a:fillRect/>
          </a:stretch>
        </p:blipFill>
        <p:spPr>
          <a:xfrm>
            <a:off x="685045" y="3248714"/>
            <a:ext cx="10821910" cy="1505160"/>
          </a:xfrm>
          <a:prstGeom prst="rect">
            <a:avLst/>
          </a:prstGeom>
        </p:spPr>
      </p:pic>
      <p:pic>
        <p:nvPicPr>
          <p:cNvPr id="7" name="Picture 6">
            <a:extLst>
              <a:ext uri="{FF2B5EF4-FFF2-40B4-BE49-F238E27FC236}">
                <a16:creationId xmlns:a16="http://schemas.microsoft.com/office/drawing/2014/main" id="{BC03C117-9F8A-4745-8ADD-E03D36434AE7}"/>
              </a:ext>
            </a:extLst>
          </p:cNvPr>
          <p:cNvPicPr>
            <a:picLocks noChangeAspect="1"/>
          </p:cNvPicPr>
          <p:nvPr/>
        </p:nvPicPr>
        <p:blipFill>
          <a:blip r:embed="rId4"/>
          <a:stretch>
            <a:fillRect/>
          </a:stretch>
        </p:blipFill>
        <p:spPr>
          <a:xfrm>
            <a:off x="6096000" y="5208910"/>
            <a:ext cx="4180715" cy="1283965"/>
          </a:xfrm>
          <a:prstGeom prst="rect">
            <a:avLst/>
          </a:prstGeom>
        </p:spPr>
      </p:pic>
    </p:spTree>
    <p:extLst>
      <p:ext uri="{BB962C8B-B14F-4D97-AF65-F5344CB8AC3E}">
        <p14:creationId xmlns:p14="http://schemas.microsoft.com/office/powerpoint/2010/main" val="378720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683F34CED3C0428F72A80F0ECE10F3" ma:contentTypeVersion="13" ma:contentTypeDescription="Create a new document." ma:contentTypeScope="" ma:versionID="6c237e09f508f9b5b22a236b210ae0c6">
  <xsd:schema xmlns:xsd="http://www.w3.org/2001/XMLSchema" xmlns:xs="http://www.w3.org/2001/XMLSchema" xmlns:p="http://schemas.microsoft.com/office/2006/metadata/properties" xmlns:ns3="46b605ac-c5b5-4046-8802-1928a4025531" xmlns:ns4="c48a0040-e8db-4256-8006-46b66614f4b2" targetNamespace="http://schemas.microsoft.com/office/2006/metadata/properties" ma:root="true" ma:fieldsID="cdd947153ed0972508d0e61162cc921e" ns3:_="" ns4:_="">
    <xsd:import namespace="46b605ac-c5b5-4046-8802-1928a4025531"/>
    <xsd:import namespace="c48a0040-e8db-4256-8006-46b66614f4b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605ac-c5b5-4046-8802-1928a40255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48a0040-e8db-4256-8006-46b66614f4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C8A8E-3AF1-4EF5-BE92-345B8DFE4E74}">
  <ds:schemaRefs>
    <ds:schemaRef ds:uri="http://purl.org/dc/dcmitype/"/>
    <ds:schemaRef ds:uri="http://schemas.microsoft.com/office/2006/metadata/properties"/>
    <ds:schemaRef ds:uri="http://www.w3.org/XML/1998/namespace"/>
    <ds:schemaRef ds:uri="46b605ac-c5b5-4046-8802-1928a4025531"/>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48a0040-e8db-4256-8006-46b66614f4b2"/>
  </ds:schemaRefs>
</ds:datastoreItem>
</file>

<file path=customXml/itemProps2.xml><?xml version="1.0" encoding="utf-8"?>
<ds:datastoreItem xmlns:ds="http://schemas.openxmlformats.org/officeDocument/2006/customXml" ds:itemID="{6A551CEB-6DB0-41D8-96FE-E4C9EC06A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605ac-c5b5-4046-8802-1928a4025531"/>
    <ds:schemaRef ds:uri="c48a0040-e8db-4256-8006-46b66614f4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9339FF-21E9-47FF-B867-243AD4D051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1847</TotalTime>
  <Words>2708</Words>
  <Application>Microsoft Office PowerPoint</Application>
  <PresentationFormat>Widescreen</PresentationFormat>
  <Paragraphs>315</Paragraphs>
  <Slides>23</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Bookman Old Style</vt:lpstr>
      <vt:lpstr>Calibri</vt:lpstr>
      <vt:lpstr>Calibri Light</vt:lpstr>
      <vt:lpstr>Office Theme</vt:lpstr>
      <vt:lpstr>Python Basics Workshop</vt:lpstr>
      <vt:lpstr>Setting up your environment</vt:lpstr>
      <vt:lpstr>Using VSC</vt:lpstr>
      <vt:lpstr>Let’s make a BMI calculator</vt:lpstr>
      <vt:lpstr>It’s always a good idea to plan your code</vt:lpstr>
      <vt:lpstr>Make a variable table</vt:lpstr>
      <vt:lpstr>A “quick” word on “good practice”</vt:lpstr>
      <vt:lpstr>Comments</vt:lpstr>
      <vt:lpstr>Naming Schemes</vt:lpstr>
      <vt:lpstr>W h i t e s p a c e</vt:lpstr>
      <vt:lpstr>Scope</vt:lpstr>
      <vt:lpstr>Indentation</vt:lpstr>
      <vt:lpstr>Anyway… user input</vt:lpstr>
      <vt:lpstr>Calculating BMI</vt:lpstr>
      <vt:lpstr>Outputting data</vt:lpstr>
      <vt:lpstr>Checking between ranges</vt:lpstr>
      <vt:lpstr>Operators</vt:lpstr>
      <vt:lpstr>What about taking multiple readings?</vt:lpstr>
      <vt:lpstr>Now let’s give the loop a purpose…</vt:lpstr>
      <vt:lpstr>Testing tables!</vt:lpstr>
      <vt:lpstr>Debugging your dodgy programs™</vt:lpstr>
      <vt:lpstr>Functions</vt:lpstr>
      <vt:lpstr>Thanks for paying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Workshop</dc:title>
  <dc:creator>Joshua Waters 2020 (N0916167)</dc:creator>
  <cp:lastModifiedBy>Joshua Waters 2020 (N0916167)</cp:lastModifiedBy>
  <cp:revision>1</cp:revision>
  <dcterms:created xsi:type="dcterms:W3CDTF">2021-10-18T14:27:29Z</dcterms:created>
  <dcterms:modified xsi:type="dcterms:W3CDTF">2021-10-24T00:24:10Z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0x01010078683F34CED3C0428F72A80F0ECE10F3</vt:lpwstr>
  </property>
</Properties>
</file>